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notesSlides/notesSlide1.xml" ContentType="application/vnd.openxmlformats-officedocument.presentationml.notesSlide+xml"/>
  <Override PartName="/ppt/activeX/activeX6.xml" ContentType="application/vnd.ms-office.activeX+xml"/>
  <Override PartName="/ppt/notesSlides/notesSlide2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theme/themeOverride3.xml" ContentType="application/vnd.openxmlformats-officedocument.themeOverride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36"/>
  </p:notesMasterIdLst>
  <p:sldIdLst>
    <p:sldId id="260" r:id="rId7"/>
    <p:sldId id="258" r:id="rId8"/>
    <p:sldId id="259" r:id="rId9"/>
    <p:sldId id="256" r:id="rId10"/>
    <p:sldId id="257" r:id="rId11"/>
    <p:sldId id="262" r:id="rId12"/>
    <p:sldId id="261" r:id="rId13"/>
    <p:sldId id="263" r:id="rId14"/>
    <p:sldId id="264" r:id="rId15"/>
    <p:sldId id="265" r:id="rId16"/>
    <p:sldId id="267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81" r:id="rId25"/>
    <p:sldId id="274" r:id="rId26"/>
    <p:sldId id="275" r:id="rId27"/>
    <p:sldId id="276" r:id="rId28"/>
    <p:sldId id="277" r:id="rId29"/>
    <p:sldId id="280" r:id="rId30"/>
    <p:sldId id="278" r:id="rId31"/>
    <p:sldId id="279" r:id="rId32"/>
    <p:sldId id="282" r:id="rId33"/>
    <p:sldId id="28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0000"/>
    <a:srgbClr val="800000"/>
    <a:srgbClr val="FC6D0C"/>
    <a:srgbClr val="D63D00"/>
    <a:srgbClr val="FF9900"/>
    <a:srgbClr val="5200C0"/>
    <a:srgbClr val="000000"/>
    <a:srgbClr val="740000"/>
    <a:srgbClr val="AF78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05" d="100"/>
          <a:sy n="105" d="100"/>
        </p:scale>
        <p:origin x="150" y="1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05.03.2024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05.03.2024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control" Target="../activeX/activeX6.x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control" Target="../activeX/activeX9.xml"/><Relationship Id="rId7" Type="http://schemas.openxmlformats.org/officeDocument/2006/relationships/image" Target="../media/image12.wmf"/><Relationship Id="rId2" Type="http://schemas.openxmlformats.org/officeDocument/2006/relationships/control" Target="../activeX/activeX8.xml"/><Relationship Id="rId1" Type="http://schemas.openxmlformats.org/officeDocument/2006/relationships/control" Target="../activeX/activeX7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2.xml"/><Relationship Id="rId7" Type="http://schemas.openxmlformats.org/officeDocument/2006/relationships/image" Target="../media/image15.wmf"/><Relationship Id="rId2" Type="http://schemas.openxmlformats.org/officeDocument/2006/relationships/control" Target="../activeX/activeX11.xml"/><Relationship Id="rId1" Type="http://schemas.openxmlformats.org/officeDocument/2006/relationships/control" Target="../activeX/activeX10.xml"/><Relationship Id="rId6" Type="http://schemas.openxmlformats.org/officeDocument/2006/relationships/image" Target="../media/image14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5.xml"/><Relationship Id="rId2" Type="http://schemas.openxmlformats.org/officeDocument/2006/relationships/control" Target="../activeX/activeX14.xml"/><Relationship Id="rId1" Type="http://schemas.openxmlformats.org/officeDocument/2006/relationships/control" Target="../activeX/activeX13.xml"/><Relationship Id="rId6" Type="http://schemas.openxmlformats.org/officeDocument/2006/relationships/image" Target="../media/image16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slide" Target="slide5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control" Target="../activeX/activeX17.xml"/><Relationship Id="rId7" Type="http://schemas.openxmlformats.org/officeDocument/2006/relationships/slide" Target="slide18.xml"/><Relationship Id="rId2" Type="http://schemas.openxmlformats.org/officeDocument/2006/relationships/control" Target="../activeX/activeX1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34.xml"/><Relationship Id="rId1" Type="http://schemas.openxmlformats.org/officeDocument/2006/relationships/control" Target="../activeX/activeX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control" Target="../activeX/activeX20.xml"/><Relationship Id="rId7" Type="http://schemas.openxmlformats.org/officeDocument/2006/relationships/slide" Target="slide18.xml"/><Relationship Id="rId2" Type="http://schemas.openxmlformats.org/officeDocument/2006/relationships/control" Target="../activeX/activeX19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22.xml"/><Relationship Id="rId6" Type="http://schemas.openxmlformats.org/officeDocument/2006/relationships/image" Target="../media/image19.wmf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23.xml"/><Relationship Id="rId5" Type="http://schemas.openxmlformats.org/officeDocument/2006/relationships/image" Target="../media/image20.wmf"/><Relationship Id="rId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27.xml"/><Relationship Id="rId3" Type="http://schemas.openxmlformats.org/officeDocument/2006/relationships/slide" Target="slide7.xml"/><Relationship Id="rId7" Type="http://schemas.openxmlformats.org/officeDocument/2006/relationships/slide" Target="slide22.xml"/><Relationship Id="rId12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23.xml"/><Relationship Id="rId5" Type="http://schemas.openxmlformats.org/officeDocument/2006/relationships/slide" Target="slide9.xml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wmf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4.wmf"/><Relationship Id="rId5" Type="http://schemas.openxmlformats.org/officeDocument/2006/relationships/slide" Target="slide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7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7" Type="http://schemas.openxmlformats.org/officeDocument/2006/relationships/image" Target="../media/image6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bg1">
              <a:lumMod val="95000"/>
              <a:lumOff val="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indows Flora Startup">
            <a:hlinkClick r:id="" action="ppaction://media"/>
            <a:extLst>
              <a:ext uri="{FF2B5EF4-FFF2-40B4-BE49-F238E27FC236}">
                <a16:creationId xmlns:a16="http://schemas.microsoft.com/office/drawing/2014/main" id="{7854ECB2-FC54-B336-0B83-8A60377672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5798342" y="6858000"/>
            <a:ext cx="45719" cy="45719"/>
          </a:xfrm>
          <a:prstGeom prst="rect">
            <a:avLst/>
          </a:prstGeom>
        </p:spPr>
      </p:pic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Macros not enabled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 dirty="0">
                <a:latin typeface="Consolas" panose="020B0609020204030204" pitchFamily="49" charset="0"/>
              </a:rPr>
              <a:t>Macros </a:t>
            </a:r>
            <a:r>
              <a:rPr lang="et-EE" sz="1050" dirty="0" err="1">
                <a:latin typeface="Consolas" panose="020B0609020204030204" pitchFamily="49" charset="0"/>
              </a:rPr>
              <a:t>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953 *EVERYTHING BREAKS*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/Users/admin/Password.txt" hidden="1">
            <a:extLst>
              <a:ext uri="{FF2B5EF4-FFF2-40B4-BE49-F238E27FC236}">
                <a16:creationId xmlns:a16="http://schemas.microsoft.com/office/drawing/2014/main" id="{BCBC9D17-D10B-4CE5-19FA-671B49A5D5A3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133" name="/Users/Test1/Password.txt" hidden="1">
            <a:extLst>
              <a:ext uri="{FF2B5EF4-FFF2-40B4-BE49-F238E27FC236}">
                <a16:creationId xmlns:a16="http://schemas.microsoft.com/office/drawing/2014/main" id="{D5DB730B-1EE4-1DBA-EB5D-7138BEB2D46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6" name="/Users/Test2/Password.txt" hidden="1">
            <a:extLst>
              <a:ext uri="{FF2B5EF4-FFF2-40B4-BE49-F238E27FC236}">
                <a16:creationId xmlns:a16="http://schemas.microsoft.com/office/drawing/2014/main" id="{B28A7150-1DBF-CF57-5508-98A6B02189B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7" name="/Users/Test2/Theme.txt" hidden="1">
            <a:extLst>
              <a:ext uri="{FF2B5EF4-FFF2-40B4-BE49-F238E27FC236}">
                <a16:creationId xmlns:a16="http://schemas.microsoft.com/office/drawing/2014/main" id="{852D9566-9651-B3BF-E149-3FA46596E4E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38" name="/Users/Test2/Background.png" hidden="1">
            <a:extLst>
              <a:ext uri="{FF2B5EF4-FFF2-40B4-BE49-F238E27FC236}">
                <a16:creationId xmlns:a16="http://schemas.microsoft.com/office/drawing/2014/main" id="{A09C8720-C07C-1A28-DDC0-33ABB6E6854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9" name="/Users/Test3/Password.txt" hidden="1">
            <a:extLst>
              <a:ext uri="{FF2B5EF4-FFF2-40B4-BE49-F238E27FC236}">
                <a16:creationId xmlns:a16="http://schemas.microsoft.com/office/drawing/2014/main" id="{AA3A6CB9-6103-10D0-BCD7-1195708C45B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0" name="/Users/Test3/Theme.txt" hidden="1">
            <a:extLst>
              <a:ext uri="{FF2B5EF4-FFF2-40B4-BE49-F238E27FC236}">
                <a16:creationId xmlns:a16="http://schemas.microsoft.com/office/drawing/2014/main" id="{CA9ABB87-F3C1-95DA-4F3F-3EB136D19AD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41" name="/Users/Test3/Background.png" hidden="1">
            <a:extLst>
              <a:ext uri="{FF2B5EF4-FFF2-40B4-BE49-F238E27FC236}">
                <a16:creationId xmlns:a16="http://schemas.microsoft.com/office/drawing/2014/main" id="{233820AA-A4B9-F93F-7D21-2F74A70D57C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2" name="/Users/Test4/Password.txt" hidden="1">
            <a:extLst>
              <a:ext uri="{FF2B5EF4-FFF2-40B4-BE49-F238E27FC236}">
                <a16:creationId xmlns:a16="http://schemas.microsoft.com/office/drawing/2014/main" id="{90BA2A3B-7A0D-BAE0-AD86-8E4B58D2C34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3" name="/Users/Test4/Theme.txt" hidden="1">
            <a:extLst>
              <a:ext uri="{FF2B5EF4-FFF2-40B4-BE49-F238E27FC236}">
                <a16:creationId xmlns:a16="http://schemas.microsoft.com/office/drawing/2014/main" id="{F75E84C6-7C05-131E-ED93-00A5EBB1702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44" name="/Users/Test4/Background.png" hidden="1">
            <a:extLst>
              <a:ext uri="{FF2B5EF4-FFF2-40B4-BE49-F238E27FC236}">
                <a16:creationId xmlns:a16="http://schemas.microsoft.com/office/drawing/2014/main" id="{290505DB-3226-2487-63F3-C1AB99B629B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5" name="/Users/Test5/Password.txt" hidden="1">
            <a:extLst>
              <a:ext uri="{FF2B5EF4-FFF2-40B4-BE49-F238E27FC236}">
                <a16:creationId xmlns:a16="http://schemas.microsoft.com/office/drawing/2014/main" id="{3E5A70FA-FE95-3E72-85D3-F89AA27681F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6" name="/Users/Test5/Theme.txt" hidden="1">
            <a:extLst>
              <a:ext uri="{FF2B5EF4-FFF2-40B4-BE49-F238E27FC236}">
                <a16:creationId xmlns:a16="http://schemas.microsoft.com/office/drawing/2014/main" id="{9098186A-3312-A48A-0B1F-394F64D0E54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47" name="/Users/Test5/Background.png" hidden="1">
            <a:extLst>
              <a:ext uri="{FF2B5EF4-FFF2-40B4-BE49-F238E27FC236}">
                <a16:creationId xmlns:a16="http://schemas.microsoft.com/office/drawing/2014/main" id="{44D3C34D-E720-A3FC-2BFD-AB0779B8C5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8" name="/Users/Test6/Password.txt" hidden="1">
            <a:extLst>
              <a:ext uri="{FF2B5EF4-FFF2-40B4-BE49-F238E27FC236}">
                <a16:creationId xmlns:a16="http://schemas.microsoft.com/office/drawing/2014/main" id="{3C888B6E-3A68-3218-BF04-BA3998A656FD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9" name="/Users/Test6/Theme.txt" hidden="1">
            <a:extLst>
              <a:ext uri="{FF2B5EF4-FFF2-40B4-BE49-F238E27FC236}">
                <a16:creationId xmlns:a16="http://schemas.microsoft.com/office/drawing/2014/main" id="{6FD01C99-B260-CF5D-D593-27BF8F933D0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50" name="/Users/Test6/Background.png" hidden="1">
            <a:extLst>
              <a:ext uri="{FF2B5EF4-FFF2-40B4-BE49-F238E27FC236}">
                <a16:creationId xmlns:a16="http://schemas.microsoft.com/office/drawing/2014/main" id="{F39FDEEA-B7C2-056A-DDF9-F4BEB075505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51" name="/Users/Test7/Password.txt" hidden="1">
            <a:extLst>
              <a:ext uri="{FF2B5EF4-FFF2-40B4-BE49-F238E27FC236}">
                <a16:creationId xmlns:a16="http://schemas.microsoft.com/office/drawing/2014/main" id="{7E7CDDBA-928B-4B22-F535-EA16A920DBE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52" name="/Users/Test7/Theme.txt" hidden="1">
            <a:extLst>
              <a:ext uri="{FF2B5EF4-FFF2-40B4-BE49-F238E27FC236}">
                <a16:creationId xmlns:a16="http://schemas.microsoft.com/office/drawing/2014/main" id="{9C1E79AF-2530-C799-A45F-E4BDB1764C8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53" name="/Users/Test7/Background.png" hidden="1">
            <a:extLst>
              <a:ext uri="{FF2B5EF4-FFF2-40B4-BE49-F238E27FC236}">
                <a16:creationId xmlns:a16="http://schemas.microsoft.com/office/drawing/2014/main" id="{131AE046-303B-3169-F672-DBEF5DAC568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54" name="/Users/Test8/Password.txt" hidden="1">
            <a:extLst>
              <a:ext uri="{FF2B5EF4-FFF2-40B4-BE49-F238E27FC236}">
                <a16:creationId xmlns:a16="http://schemas.microsoft.com/office/drawing/2014/main" id="{4DDC2FE8-2B49-B561-99D9-DA8A79A6884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55" name="/Users/Test8/Theme.txt" hidden="1">
            <a:extLst>
              <a:ext uri="{FF2B5EF4-FFF2-40B4-BE49-F238E27FC236}">
                <a16:creationId xmlns:a16="http://schemas.microsoft.com/office/drawing/2014/main" id="{A625DDE4-8C5E-4587-2BD4-5A151EBD3A0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56" name="/Users/Test8/Background.png" hidden="1">
            <a:extLst>
              <a:ext uri="{FF2B5EF4-FFF2-40B4-BE49-F238E27FC236}">
                <a16:creationId xmlns:a16="http://schemas.microsoft.com/office/drawing/2014/main" id="{C08BCA1E-C637-F375-1CE8-53A1330E3A6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57" name="/Users/Test9/Password.txt" hidden="1">
            <a:extLst>
              <a:ext uri="{FF2B5EF4-FFF2-40B4-BE49-F238E27FC236}">
                <a16:creationId xmlns:a16="http://schemas.microsoft.com/office/drawing/2014/main" id="{13E51777-5F1E-5F36-7667-DFAD5D59A6F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0" name="/Users/Test10/Password.txt" hidden="1">
            <a:extLst>
              <a:ext uri="{FF2B5EF4-FFF2-40B4-BE49-F238E27FC236}">
                <a16:creationId xmlns:a16="http://schemas.microsoft.com/office/drawing/2014/main" id="{E71AE384-1193-0563-3031-BC2F0F46324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1" name="/Users/Test10/Theme.txt" hidden="1">
            <a:extLst>
              <a:ext uri="{FF2B5EF4-FFF2-40B4-BE49-F238E27FC236}">
                <a16:creationId xmlns:a16="http://schemas.microsoft.com/office/drawing/2014/main" id="{27C5B61E-8FAE-6D45-7621-CFCF22E6677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62" name="/Users/Test10/Background.png" hidden="1">
            <a:extLst>
              <a:ext uri="{FF2B5EF4-FFF2-40B4-BE49-F238E27FC236}">
                <a16:creationId xmlns:a16="http://schemas.microsoft.com/office/drawing/2014/main" id="{6A9E0AB4-72E2-8FFA-3E0F-6DCF6F1DA8A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3" name="/Users/Test11/Password.txt" hidden="1">
            <a:extLst>
              <a:ext uri="{FF2B5EF4-FFF2-40B4-BE49-F238E27FC236}">
                <a16:creationId xmlns:a16="http://schemas.microsoft.com/office/drawing/2014/main" id="{8D8F444A-9551-1369-0230-29E748C6B55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4" name="/Users/Test11/Theme.txt" hidden="1">
            <a:extLst>
              <a:ext uri="{FF2B5EF4-FFF2-40B4-BE49-F238E27FC236}">
                <a16:creationId xmlns:a16="http://schemas.microsoft.com/office/drawing/2014/main" id="{79D4A8B1-8C1B-F473-30F8-7ABEC4F4A6F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65" name="/Users/Test11/Background.png" hidden="1">
            <a:extLst>
              <a:ext uri="{FF2B5EF4-FFF2-40B4-BE49-F238E27FC236}">
                <a16:creationId xmlns:a16="http://schemas.microsoft.com/office/drawing/2014/main" id="{9B511B6C-7012-3D65-05F2-39241465906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6" name="/Users/Test12/Password.txt" hidden="1">
            <a:extLst>
              <a:ext uri="{FF2B5EF4-FFF2-40B4-BE49-F238E27FC236}">
                <a16:creationId xmlns:a16="http://schemas.microsoft.com/office/drawing/2014/main" id="{BE20DC5A-B61B-6E5C-A27C-625EB22A8F0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7" name="/Users/Test12/Theme.txt" hidden="1">
            <a:extLst>
              <a:ext uri="{FF2B5EF4-FFF2-40B4-BE49-F238E27FC236}">
                <a16:creationId xmlns:a16="http://schemas.microsoft.com/office/drawing/2014/main" id="{FDC67307-1BD4-C3DA-0994-7636E378B4D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68" name="/Users/Test12/Background.png" hidden="1">
            <a:extLst>
              <a:ext uri="{FF2B5EF4-FFF2-40B4-BE49-F238E27FC236}">
                <a16:creationId xmlns:a16="http://schemas.microsoft.com/office/drawing/2014/main" id="{267E5B57-B62A-A8D1-549F-1FBAFADDDEB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9" name="/Users/Test13/Password.txt" hidden="1">
            <a:extLst>
              <a:ext uri="{FF2B5EF4-FFF2-40B4-BE49-F238E27FC236}">
                <a16:creationId xmlns:a16="http://schemas.microsoft.com/office/drawing/2014/main" id="{ED481B9A-97DF-778C-3BD1-0859779FDFB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0" name="/Users/Test13/Theme.txt" hidden="1">
            <a:extLst>
              <a:ext uri="{FF2B5EF4-FFF2-40B4-BE49-F238E27FC236}">
                <a16:creationId xmlns:a16="http://schemas.microsoft.com/office/drawing/2014/main" id="{4B4FB668-2007-590E-EC9A-C153A151DEC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71" name="/Users/Test13/Background.png" hidden="1">
            <a:extLst>
              <a:ext uri="{FF2B5EF4-FFF2-40B4-BE49-F238E27FC236}">
                <a16:creationId xmlns:a16="http://schemas.microsoft.com/office/drawing/2014/main" id="{BA274989-680C-FEBD-D05F-6900A48FD43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2" name="/Users/Test14/Password.txt" hidden="1">
            <a:extLst>
              <a:ext uri="{FF2B5EF4-FFF2-40B4-BE49-F238E27FC236}">
                <a16:creationId xmlns:a16="http://schemas.microsoft.com/office/drawing/2014/main" id="{8216E40F-E9DF-2222-9976-5E95D62AA4D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3" name="/Users/Test14/Theme.txt" hidden="1">
            <a:extLst>
              <a:ext uri="{FF2B5EF4-FFF2-40B4-BE49-F238E27FC236}">
                <a16:creationId xmlns:a16="http://schemas.microsoft.com/office/drawing/2014/main" id="{5815D368-9AEB-F284-B1D2-36B418502A2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74" name="/Users/Test14/Background.png" hidden="1">
            <a:extLst>
              <a:ext uri="{FF2B5EF4-FFF2-40B4-BE49-F238E27FC236}">
                <a16:creationId xmlns:a16="http://schemas.microsoft.com/office/drawing/2014/main" id="{47C1172C-172C-23E9-013D-9914FB7DAEE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5" name="/Users/Test15/Password.txt" hidden="1">
            <a:extLst>
              <a:ext uri="{FF2B5EF4-FFF2-40B4-BE49-F238E27FC236}">
                <a16:creationId xmlns:a16="http://schemas.microsoft.com/office/drawing/2014/main" id="{8B58DB0E-F2A6-8D99-71CD-EE549137084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6" name="/Users/Test15/Theme.txt" hidden="1">
            <a:extLst>
              <a:ext uri="{FF2B5EF4-FFF2-40B4-BE49-F238E27FC236}">
                <a16:creationId xmlns:a16="http://schemas.microsoft.com/office/drawing/2014/main" id="{4D78E7E4-747C-AEFE-0CCC-FAD2587C0F2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77" name="/Users/Test15/Background.png" hidden="1">
            <a:extLst>
              <a:ext uri="{FF2B5EF4-FFF2-40B4-BE49-F238E27FC236}">
                <a16:creationId xmlns:a16="http://schemas.microsoft.com/office/drawing/2014/main" id="{B9A38138-3E90-BEC4-A27C-C28CC8A6F63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8" name="/Users/Test16/Password.txt" hidden="1">
            <a:extLst>
              <a:ext uri="{FF2B5EF4-FFF2-40B4-BE49-F238E27FC236}">
                <a16:creationId xmlns:a16="http://schemas.microsoft.com/office/drawing/2014/main" id="{AA38B907-BEB8-D427-5D1A-3276C39AA73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9" name="/Users/Test16/Theme.txt" hidden="1">
            <a:extLst>
              <a:ext uri="{FF2B5EF4-FFF2-40B4-BE49-F238E27FC236}">
                <a16:creationId xmlns:a16="http://schemas.microsoft.com/office/drawing/2014/main" id="{198EE215-3C93-46C7-0FFD-414D9929CA4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0" name="/Users/Test16/Background.png" hidden="1">
            <a:extLst>
              <a:ext uri="{FF2B5EF4-FFF2-40B4-BE49-F238E27FC236}">
                <a16:creationId xmlns:a16="http://schemas.microsoft.com/office/drawing/2014/main" id="{1394C3E0-F023-B101-B160-FCC6B7011D2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1" name="/Users/Test17/Password.txt" hidden="1">
            <a:extLst>
              <a:ext uri="{FF2B5EF4-FFF2-40B4-BE49-F238E27FC236}">
                <a16:creationId xmlns:a16="http://schemas.microsoft.com/office/drawing/2014/main" id="{729FBCBD-4C53-9C40-4FC7-224859E0D49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2" name="/Users/Test17/Theme.txt" hidden="1">
            <a:extLst>
              <a:ext uri="{FF2B5EF4-FFF2-40B4-BE49-F238E27FC236}">
                <a16:creationId xmlns:a16="http://schemas.microsoft.com/office/drawing/2014/main" id="{B13E0BA9-D739-1AB2-F050-A0268CD029DD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3" name="/Users/Test17/Background.png" hidden="1">
            <a:extLst>
              <a:ext uri="{FF2B5EF4-FFF2-40B4-BE49-F238E27FC236}">
                <a16:creationId xmlns:a16="http://schemas.microsoft.com/office/drawing/2014/main" id="{7E23A129-C438-2563-579C-6F88A41BED4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4" name="/Users/Test18/Password.txt" hidden="1">
            <a:extLst>
              <a:ext uri="{FF2B5EF4-FFF2-40B4-BE49-F238E27FC236}">
                <a16:creationId xmlns:a16="http://schemas.microsoft.com/office/drawing/2014/main" id="{1966881C-DFCA-BB78-1956-877CFF9903D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5" name="/Users/Test18/Theme.txt" hidden="1">
            <a:extLst>
              <a:ext uri="{FF2B5EF4-FFF2-40B4-BE49-F238E27FC236}">
                <a16:creationId xmlns:a16="http://schemas.microsoft.com/office/drawing/2014/main" id="{E584C341-46B3-56B7-5746-7B149B56FDA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6" name="/Users/Test18/Background.png" hidden="1">
            <a:extLst>
              <a:ext uri="{FF2B5EF4-FFF2-40B4-BE49-F238E27FC236}">
                <a16:creationId xmlns:a16="http://schemas.microsoft.com/office/drawing/2014/main" id="{3EFD0AAE-63F4-3A37-0C2F-571706A417D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7" name="/Users/Test19/Password.txt" hidden="1">
            <a:extLst>
              <a:ext uri="{FF2B5EF4-FFF2-40B4-BE49-F238E27FC236}">
                <a16:creationId xmlns:a16="http://schemas.microsoft.com/office/drawing/2014/main" id="{A6B1FF8A-8B8C-81AE-281F-4F29221E4C3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8" name="/Users/Test19/Theme.txt" hidden="1">
            <a:extLst>
              <a:ext uri="{FF2B5EF4-FFF2-40B4-BE49-F238E27FC236}">
                <a16:creationId xmlns:a16="http://schemas.microsoft.com/office/drawing/2014/main" id="{61548236-666B-EC98-4D0A-E2EB86E56C7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9" name="/Users/Test19/Background.png" hidden="1">
            <a:extLst>
              <a:ext uri="{FF2B5EF4-FFF2-40B4-BE49-F238E27FC236}">
                <a16:creationId xmlns:a16="http://schemas.microsoft.com/office/drawing/2014/main" id="{E99C9755-BEE2-BF3A-CDB3-8AE4A70D4FE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0" name="/Users/Test20/Password.txt" hidden="1">
            <a:extLst>
              <a:ext uri="{FF2B5EF4-FFF2-40B4-BE49-F238E27FC236}">
                <a16:creationId xmlns:a16="http://schemas.microsoft.com/office/drawing/2014/main" id="{58DD3541-D795-D689-8517-0B5953957C9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1" name="/Users/Test20/Theme.txt" hidden="1">
            <a:extLst>
              <a:ext uri="{FF2B5EF4-FFF2-40B4-BE49-F238E27FC236}">
                <a16:creationId xmlns:a16="http://schemas.microsoft.com/office/drawing/2014/main" id="{36FB59B8-15DB-8BBB-119E-8FD8E7098E2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92" name="/Users/Test20/Background.png" hidden="1">
            <a:extLst>
              <a:ext uri="{FF2B5EF4-FFF2-40B4-BE49-F238E27FC236}">
                <a16:creationId xmlns:a16="http://schemas.microsoft.com/office/drawing/2014/main" id="{354D8C69-23C1-5CAB-92B3-E73E50A8AFD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4" name="/Users/Test9/Background.png" hidden="1">
            <a:extLst>
              <a:ext uri="{FF2B5EF4-FFF2-40B4-BE49-F238E27FC236}">
                <a16:creationId xmlns:a16="http://schemas.microsoft.com/office/drawing/2014/main" id="{0966E82F-9538-EFA3-ED76-602C8E0B2BD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7" name="/Users/Test9/Theme.txt" hidden="1">
            <a:extLst>
              <a:ext uri="{FF2B5EF4-FFF2-40B4-BE49-F238E27FC236}">
                <a16:creationId xmlns:a16="http://schemas.microsoft.com/office/drawing/2014/main" id="{3198914F-4E14-416B-3D62-F0F1583AF46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  <p:sp>
        <p:nvSpPr>
          <p:cNvPr id="198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95F00E4C-05B1-F42B-D6E5-4819A789B3F1}"/>
              </a:ext>
            </a:extLst>
          </p:cNvPr>
          <p:cNvSpPr/>
          <p:nvPr/>
        </p:nvSpPr>
        <p:spPr>
          <a:xfrm>
            <a:off x="2175684" y="24683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99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CD955E62-EC07-AD53-7934-5EAE50084556}"/>
              </a:ext>
            </a:extLst>
          </p:cNvPr>
          <p:cNvSpPr/>
          <p:nvPr/>
        </p:nvSpPr>
        <p:spPr>
          <a:xfrm>
            <a:off x="2328084" y="26207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0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FBC629C5-57BC-D144-61D4-AD2595C98D12}"/>
              </a:ext>
            </a:extLst>
          </p:cNvPr>
          <p:cNvSpPr/>
          <p:nvPr/>
        </p:nvSpPr>
        <p:spPr>
          <a:xfrm>
            <a:off x="2480484" y="27731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1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F64155B3-CEA3-2A5B-896C-4A57109D64B1}"/>
              </a:ext>
            </a:extLst>
          </p:cNvPr>
          <p:cNvSpPr/>
          <p:nvPr/>
        </p:nvSpPr>
        <p:spPr>
          <a:xfrm>
            <a:off x="2632884" y="29255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2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C48D56B4-76D0-DC77-7518-F488B82C92EA}"/>
              </a:ext>
            </a:extLst>
          </p:cNvPr>
          <p:cNvSpPr/>
          <p:nvPr/>
        </p:nvSpPr>
        <p:spPr>
          <a:xfrm>
            <a:off x="2785284" y="30779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3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95026E99-CC17-DEFD-5B91-BFCB653E428F}"/>
              </a:ext>
            </a:extLst>
          </p:cNvPr>
          <p:cNvSpPr/>
          <p:nvPr/>
        </p:nvSpPr>
        <p:spPr>
          <a:xfrm>
            <a:off x="2937684" y="32303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4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48CE264C-4939-3820-7E80-428C259CA58A}"/>
              </a:ext>
            </a:extLst>
          </p:cNvPr>
          <p:cNvSpPr/>
          <p:nvPr/>
        </p:nvSpPr>
        <p:spPr>
          <a:xfrm>
            <a:off x="3090084" y="33827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5" name="/Users/Test7/blank.pxd" hidden="1">
            <a:extLst>
              <a:ext uri="{FF2B5EF4-FFF2-40B4-BE49-F238E27FC236}">
                <a16:creationId xmlns:a16="http://schemas.microsoft.com/office/drawing/2014/main" id="{789321FE-6F61-6F21-640A-B986C25B804D}"/>
              </a:ext>
            </a:extLst>
          </p:cNvPr>
          <p:cNvSpPr txBox="1"/>
          <p:nvPr/>
        </p:nvSpPr>
        <p:spPr>
          <a:xfrm>
            <a:off x="0" y="0"/>
            <a:ext cx="0" cy="214748364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</a:t>
            </a:r>
          </a:p>
        </p:txBody>
      </p:sp>
      <p:sp>
        <p:nvSpPr>
          <p:cNvPr id="15" name="/Users/Test1/Presentations/." hidden="1">
            <a:extLst>
              <a:ext uri="{FF2B5EF4-FFF2-40B4-BE49-F238E27FC236}">
                <a16:creationId xmlns:a16="http://schemas.microsoft.com/office/drawing/2014/main" id="{4F87A7E7-AED2-E541-D83E-81DA9A846FF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281" name="/Users/Test1/Presentations/Mypres.pres" hidden="1">
            <a:extLst>
              <a:ext uri="{FF2B5EF4-FFF2-40B4-BE49-F238E27FC236}">
                <a16:creationId xmlns:a16="http://schemas.microsoft.com/office/drawing/2014/main" id="{0367E4B0-A933-B669-E954-6711AC14409E}"/>
              </a:ext>
            </a:extLst>
          </p:cNvPr>
          <p:cNvGrpSpPr/>
          <p:nvPr/>
        </p:nvGrpSpPr>
        <p:grpSpPr>
          <a:xfrm>
            <a:off x="2171700" y="2463800"/>
            <a:ext cx="4470400" cy="2514600"/>
            <a:chOff x="3327400" y="2743200"/>
            <a:chExt cx="4475739" cy="2519895"/>
          </a:xfrm>
        </p:grpSpPr>
        <p:sp>
          <p:nvSpPr>
            <p:cNvPr id="219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D61F4A9E-066A-F3AA-4A0A-9A6FDADBFE69}"/>
                </a:ext>
              </a:extLst>
            </p:cNvPr>
            <p:cNvSpPr/>
            <p:nvPr/>
          </p:nvSpPr>
          <p:spPr>
            <a:xfrm>
              <a:off x="3331384" y="27477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220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AFBE89D-AB00-6A40-E724-BE62057783FA}"/>
                </a:ext>
              </a:extLst>
            </p:cNvPr>
            <p:cNvSpPr/>
            <p:nvPr/>
          </p:nvSpPr>
          <p:spPr>
            <a:xfrm rot="8100000">
              <a:off x="5245100" y="35433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1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DE2AFEF-97CB-33B1-9B77-2FC755057608}"/>
                </a:ext>
              </a:extLst>
            </p:cNvPr>
            <p:cNvSpPr/>
            <p:nvPr/>
          </p:nvSpPr>
          <p:spPr>
            <a:xfrm rot="5400000">
              <a:off x="5080000" y="4025900"/>
              <a:ext cx="252288" cy="252651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2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8D7635E-5CEB-4975-4187-A89BCB4B749D}"/>
                </a:ext>
              </a:extLst>
            </p:cNvPr>
            <p:cNvSpPr/>
            <p:nvPr/>
          </p:nvSpPr>
          <p:spPr>
            <a:xfrm rot="10800000">
              <a:off x="5943600" y="39624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3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5DD0057-BB7A-49B7-233D-C4D085A16873}"/>
                </a:ext>
              </a:extLst>
            </p:cNvPr>
            <p:cNvSpPr/>
            <p:nvPr/>
          </p:nvSpPr>
          <p:spPr>
            <a:xfrm>
              <a:off x="5054600" y="43307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4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9029539-7786-CF92-05C4-077517AD861D}"/>
                </a:ext>
              </a:extLst>
            </p:cNvPr>
            <p:cNvSpPr/>
            <p:nvPr/>
          </p:nvSpPr>
          <p:spPr>
            <a:xfrm rot="16200000">
              <a:off x="5943600" y="4254500"/>
              <a:ext cx="254835" cy="257782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5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869B045-0BAE-2A8B-C21B-4C3E81460072}"/>
                </a:ext>
              </a:extLst>
            </p:cNvPr>
            <p:cNvSpPr/>
            <p:nvPr/>
          </p:nvSpPr>
          <p:spPr>
            <a:xfrm rot="2700000">
              <a:off x="5130800" y="41148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6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FB3AFD7-BCA5-CFDA-DF13-72BBBF522DB4}"/>
                </a:ext>
              </a:extLst>
            </p:cNvPr>
            <p:cNvSpPr/>
            <p:nvPr/>
          </p:nvSpPr>
          <p:spPr>
            <a:xfrm rot="13500000">
              <a:off x="5753100" y="40386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7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A9BC874-8BB8-78BE-C610-90F07126E730}"/>
                </a:ext>
              </a:extLst>
            </p:cNvPr>
            <p:cNvSpPr/>
            <p:nvPr/>
          </p:nvSpPr>
          <p:spPr>
            <a:xfrm rot="18900000">
              <a:off x="5245100" y="35433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8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06541E-E5FC-B215-6AD1-F5F21D9623CE}"/>
                </a:ext>
              </a:extLst>
            </p:cNvPr>
            <p:cNvSpPr/>
            <p:nvPr/>
          </p:nvSpPr>
          <p:spPr>
            <a:xfrm>
              <a:off x="3365500" y="2781300"/>
              <a:ext cx="4395813" cy="24396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9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53F6916-52DC-ADB9-206C-3CFCFC9CA847}"/>
                </a:ext>
              </a:extLst>
            </p:cNvPr>
            <p:cNvSpPr/>
            <p:nvPr/>
          </p:nvSpPr>
          <p:spPr>
            <a:xfrm>
              <a:off x="4737100" y="2959100"/>
              <a:ext cx="2918280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bruh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230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BA76863-B17F-2FD0-DBAC-6BA943BC2056}"/>
                </a:ext>
              </a:extLst>
            </p:cNvPr>
            <p:cNvSpPr/>
            <p:nvPr/>
          </p:nvSpPr>
          <p:spPr>
            <a:xfrm>
              <a:off x="3568700" y="3505200"/>
              <a:ext cx="1986506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bruh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1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2F59D4E-84FA-226C-C4A5-2C13387B0F8A}"/>
                </a:ext>
              </a:extLst>
            </p:cNvPr>
            <p:cNvSpPr/>
            <p:nvPr/>
          </p:nvSpPr>
          <p:spPr>
            <a:xfrm>
              <a:off x="3517900" y="2895600"/>
              <a:ext cx="523107" cy="517128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2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8F6413C-A5C2-3C23-C315-D12B0BD993D0}"/>
                </a:ext>
              </a:extLst>
            </p:cNvPr>
            <p:cNvSpPr/>
            <p:nvPr/>
          </p:nvSpPr>
          <p:spPr>
            <a:xfrm>
              <a:off x="3327400" y="2743200"/>
              <a:ext cx="4470315" cy="2514218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3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295D00A-67F8-7F67-92A5-E92513143CD9}"/>
                </a:ext>
              </a:extLst>
            </p:cNvPr>
            <p:cNvSpPr/>
            <p:nvPr/>
          </p:nvSpPr>
          <p:spPr>
            <a:xfrm>
              <a:off x="3340100" y="2882900"/>
              <a:ext cx="4382446" cy="389791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bruh</a:t>
              </a:r>
            </a:p>
          </p:txBody>
        </p:sp>
        <p:sp>
          <p:nvSpPr>
            <p:cNvPr id="234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6AEA4A-C8B3-C38F-1CC6-BF02AE609999}"/>
                </a:ext>
              </a:extLst>
            </p:cNvPr>
            <p:cNvSpPr/>
            <p:nvPr/>
          </p:nvSpPr>
          <p:spPr>
            <a:xfrm>
              <a:off x="3619500" y="3454400"/>
              <a:ext cx="393218" cy="389791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5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AF97E7C-AC75-CD53-9CD6-7B6D65FA16DF}"/>
                </a:ext>
              </a:extLst>
            </p:cNvPr>
            <p:cNvSpPr/>
            <p:nvPr/>
          </p:nvSpPr>
          <p:spPr>
            <a:xfrm>
              <a:off x="4203700" y="3441700"/>
              <a:ext cx="393218" cy="389791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6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73AEB-FAA3-5A44-CB2A-E88A876C41F1}"/>
                </a:ext>
              </a:extLst>
            </p:cNvPr>
            <p:cNvSpPr/>
            <p:nvPr/>
          </p:nvSpPr>
          <p:spPr>
            <a:xfrm rot="10800000">
              <a:off x="4711700" y="3441700"/>
              <a:ext cx="393218" cy="389791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7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4FC0A08-2ECF-974A-4440-A793711F791C}"/>
                </a:ext>
              </a:extLst>
            </p:cNvPr>
            <p:cNvSpPr/>
            <p:nvPr/>
          </p:nvSpPr>
          <p:spPr>
            <a:xfrm>
              <a:off x="5308600" y="3441700"/>
              <a:ext cx="393218" cy="389791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8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65B7355-1126-3FC0-D963-DA66B1302083}"/>
                </a:ext>
              </a:extLst>
            </p:cNvPr>
            <p:cNvSpPr/>
            <p:nvPr/>
          </p:nvSpPr>
          <p:spPr>
            <a:xfrm>
              <a:off x="5880100" y="3429000"/>
              <a:ext cx="393218" cy="389791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9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31761DE-B8B3-5112-67DF-33B7322863BA}"/>
                </a:ext>
              </a:extLst>
            </p:cNvPr>
            <p:cNvSpPr/>
            <p:nvPr/>
          </p:nvSpPr>
          <p:spPr>
            <a:xfrm>
              <a:off x="6464300" y="3429000"/>
              <a:ext cx="393218" cy="389791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0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983FD07-2E60-A2BD-EBB2-A40F133FE949}"/>
                </a:ext>
              </a:extLst>
            </p:cNvPr>
            <p:cNvSpPr/>
            <p:nvPr/>
          </p:nvSpPr>
          <p:spPr>
            <a:xfrm>
              <a:off x="7010400" y="3429000"/>
              <a:ext cx="454386" cy="389791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1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6991EFA-8097-964E-04EA-1A999180627D}"/>
                </a:ext>
              </a:extLst>
            </p:cNvPr>
            <p:cNvSpPr/>
            <p:nvPr/>
          </p:nvSpPr>
          <p:spPr>
            <a:xfrm>
              <a:off x="3530600" y="3975100"/>
              <a:ext cx="515555" cy="389791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2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3085944-9772-8CFE-B0B3-EDD1D60C271A}"/>
                </a:ext>
              </a:extLst>
            </p:cNvPr>
            <p:cNvSpPr/>
            <p:nvPr/>
          </p:nvSpPr>
          <p:spPr>
            <a:xfrm>
              <a:off x="4216400" y="3975100"/>
              <a:ext cx="393218" cy="389791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3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209A88-E996-8C39-3DC6-8067C152AB10}"/>
                </a:ext>
              </a:extLst>
            </p:cNvPr>
            <p:cNvSpPr/>
            <p:nvPr/>
          </p:nvSpPr>
          <p:spPr>
            <a:xfrm>
              <a:off x="4762500" y="3975100"/>
              <a:ext cx="393218" cy="389791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4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2B8DA61-7A52-6642-BAB9-044EAB6BDF5E}"/>
                </a:ext>
              </a:extLst>
            </p:cNvPr>
            <p:cNvSpPr/>
            <p:nvPr/>
          </p:nvSpPr>
          <p:spPr>
            <a:xfrm>
              <a:off x="5308600" y="3975100"/>
              <a:ext cx="1004903" cy="389791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5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BFB18F2-6973-58BA-1EB0-1D46DEEEBF15}"/>
                </a:ext>
              </a:extLst>
            </p:cNvPr>
            <p:cNvSpPr/>
            <p:nvPr/>
          </p:nvSpPr>
          <p:spPr>
            <a:xfrm>
              <a:off x="6400800" y="3975100"/>
              <a:ext cx="454386" cy="389791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6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7FC771-82F6-6EB2-5DDD-4ECDE34CD559}"/>
                </a:ext>
              </a:extLst>
            </p:cNvPr>
            <p:cNvSpPr/>
            <p:nvPr/>
          </p:nvSpPr>
          <p:spPr>
            <a:xfrm>
              <a:off x="7010400" y="3937000"/>
              <a:ext cx="393218" cy="389791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7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C3DE9A4-247D-31B4-625E-79D78D545033}"/>
                </a:ext>
              </a:extLst>
            </p:cNvPr>
            <p:cNvSpPr/>
            <p:nvPr/>
          </p:nvSpPr>
          <p:spPr>
            <a:xfrm>
              <a:off x="3594100" y="4508500"/>
              <a:ext cx="393218" cy="389791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8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E620ABC-F15D-085D-7C01-70BB268938D5}"/>
                </a:ext>
              </a:extLst>
            </p:cNvPr>
            <p:cNvSpPr/>
            <p:nvPr/>
          </p:nvSpPr>
          <p:spPr>
            <a:xfrm>
              <a:off x="4152900" y="4508500"/>
              <a:ext cx="515555" cy="389791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9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A11F1B9-ECCF-22FF-EB0C-16FF1668F524}"/>
                </a:ext>
              </a:extLst>
            </p:cNvPr>
            <p:cNvSpPr/>
            <p:nvPr/>
          </p:nvSpPr>
          <p:spPr>
            <a:xfrm>
              <a:off x="4762500" y="4445000"/>
              <a:ext cx="515555" cy="511060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0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4508144-785E-7774-3DC4-B005F1BB78A6}"/>
                </a:ext>
              </a:extLst>
            </p:cNvPr>
            <p:cNvSpPr/>
            <p:nvPr/>
          </p:nvSpPr>
          <p:spPr>
            <a:xfrm>
              <a:off x="5372100" y="4445000"/>
              <a:ext cx="265260" cy="450427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1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4FFD2E0-A6F7-62DC-39AB-9A8CA08A2A04}"/>
                </a:ext>
              </a:extLst>
            </p:cNvPr>
            <p:cNvSpPr/>
            <p:nvPr/>
          </p:nvSpPr>
          <p:spPr>
            <a:xfrm>
              <a:off x="5778500" y="4394200"/>
              <a:ext cx="515555" cy="511060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2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21AC766-F332-F1E3-97C1-495FFC6B7EAE}"/>
                </a:ext>
              </a:extLst>
            </p:cNvPr>
            <p:cNvSpPr/>
            <p:nvPr/>
          </p:nvSpPr>
          <p:spPr>
            <a:xfrm>
              <a:off x="6464300" y="4508500"/>
              <a:ext cx="393218" cy="389791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3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956AFAF-B1F8-2DB3-E0E8-835C05E8E5A1}"/>
                </a:ext>
              </a:extLst>
            </p:cNvPr>
            <p:cNvSpPr/>
            <p:nvPr/>
          </p:nvSpPr>
          <p:spPr>
            <a:xfrm>
              <a:off x="7010400" y="4508500"/>
              <a:ext cx="393218" cy="389791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4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F7311B2-1D03-F1B7-0453-E929FE6DD568}"/>
                </a:ext>
              </a:extLst>
            </p:cNvPr>
            <p:cNvSpPr/>
            <p:nvPr/>
          </p:nvSpPr>
          <p:spPr>
            <a:xfrm>
              <a:off x="3327400" y="27432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5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11CDF45-57C6-0368-2519-D72E429D949A}"/>
                </a:ext>
              </a:extLst>
            </p:cNvPr>
            <p:cNvSpPr/>
            <p:nvPr/>
          </p:nvSpPr>
          <p:spPr>
            <a:xfrm>
              <a:off x="3530600" y="2755900"/>
              <a:ext cx="2411775" cy="69296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bruh</a:t>
              </a:r>
            </a:p>
          </p:txBody>
        </p:sp>
        <p:sp>
          <p:nvSpPr>
            <p:cNvPr id="256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CCB1055-6607-6389-1C3D-BFE599A1877D}"/>
                </a:ext>
              </a:extLst>
            </p:cNvPr>
            <p:cNvSpPr/>
            <p:nvPr/>
          </p:nvSpPr>
          <p:spPr>
            <a:xfrm>
              <a:off x="3708400" y="3378200"/>
              <a:ext cx="1494250" cy="32915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bruh</a:t>
              </a:r>
            </a:p>
          </p:txBody>
        </p:sp>
        <p:sp>
          <p:nvSpPr>
            <p:cNvPr id="257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E4C1827-683C-C3E2-FB12-538858782FCB}"/>
                </a:ext>
              </a:extLst>
            </p:cNvPr>
            <p:cNvSpPr/>
            <p:nvPr/>
          </p:nvSpPr>
          <p:spPr>
            <a:xfrm>
              <a:off x="3708400" y="3911600"/>
              <a:ext cx="1127238" cy="389791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bruh</a:t>
              </a:r>
            </a:p>
          </p:txBody>
        </p:sp>
        <p:sp>
          <p:nvSpPr>
            <p:cNvPr id="258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A585801-82DD-CBFC-2E1A-59588BE15633}"/>
                </a:ext>
              </a:extLst>
            </p:cNvPr>
            <p:cNvSpPr/>
            <p:nvPr/>
          </p:nvSpPr>
          <p:spPr>
            <a:xfrm>
              <a:off x="3708400" y="4622800"/>
              <a:ext cx="821397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bruh</a:t>
              </a:r>
            </a:p>
          </p:txBody>
        </p:sp>
        <p:sp>
          <p:nvSpPr>
            <p:cNvPr id="259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D5E0100-82CC-69A0-70D3-6799BDAEB54E}"/>
                </a:ext>
              </a:extLst>
            </p:cNvPr>
            <p:cNvSpPr/>
            <p:nvPr/>
          </p:nvSpPr>
          <p:spPr>
            <a:xfrm>
              <a:off x="4584700" y="3340100"/>
              <a:ext cx="393218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0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F624AD5-F2D0-0948-D8AA-207A1B0FA2F4}"/>
                </a:ext>
              </a:extLst>
            </p:cNvPr>
            <p:cNvSpPr/>
            <p:nvPr/>
          </p:nvSpPr>
          <p:spPr>
            <a:xfrm>
              <a:off x="4572000" y="3721100"/>
              <a:ext cx="1555417" cy="632332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1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E8768BB-281D-8BF0-4087-217B5D7B93D7}"/>
                </a:ext>
              </a:extLst>
            </p:cNvPr>
            <p:cNvSpPr/>
            <p:nvPr/>
          </p:nvSpPr>
          <p:spPr>
            <a:xfrm rot="8100000">
              <a:off x="4470400" y="4432300"/>
              <a:ext cx="672851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2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A28F182-7369-91EB-ED9E-97EAB3E243F4}"/>
                </a:ext>
              </a:extLst>
            </p:cNvPr>
            <p:cNvSpPr/>
            <p:nvPr/>
          </p:nvSpPr>
          <p:spPr>
            <a:xfrm>
              <a:off x="3327400" y="2743200"/>
              <a:ext cx="4470178" cy="251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3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20A41E3-42A1-8316-43D9-DCAE7F5530A1}"/>
                </a:ext>
              </a:extLst>
            </p:cNvPr>
            <p:cNvSpPr/>
            <p:nvPr/>
          </p:nvSpPr>
          <p:spPr>
            <a:xfrm>
              <a:off x="3327400" y="3111500"/>
              <a:ext cx="432022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bruh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0F409CA-E6F7-3E0E-54C9-9297411DCB2C}"/>
                </a:ext>
              </a:extLst>
            </p:cNvPr>
            <p:cNvSpPr/>
            <p:nvPr/>
          </p:nvSpPr>
          <p:spPr>
            <a:xfrm>
              <a:off x="3467100" y="3619500"/>
              <a:ext cx="41244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bruh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A20A28B-9EAC-2C3B-E996-FBEA268D62A7}"/>
                </a:ext>
              </a:extLst>
            </p:cNvPr>
            <p:cNvSpPr/>
            <p:nvPr/>
          </p:nvSpPr>
          <p:spPr>
            <a:xfrm>
              <a:off x="3467100" y="3784600"/>
              <a:ext cx="36539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bruh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2F6C081-2BE9-BE4F-F529-A0B9634FE238}"/>
                </a:ext>
              </a:extLst>
            </p:cNvPr>
            <p:cNvSpPr/>
            <p:nvPr/>
          </p:nvSpPr>
          <p:spPr>
            <a:xfrm>
              <a:off x="3467100" y="3949700"/>
              <a:ext cx="296228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bruh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B16598A-3223-C394-AEC5-9E9F26DDDE7D}"/>
                </a:ext>
              </a:extLst>
            </p:cNvPr>
            <p:cNvSpPr/>
            <p:nvPr/>
          </p:nvSpPr>
          <p:spPr>
            <a:xfrm>
              <a:off x="3467100" y="4064000"/>
              <a:ext cx="357397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bruh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66E6391-55FD-D979-F1BB-25A00CEBDA46}"/>
                </a:ext>
              </a:extLst>
            </p:cNvPr>
            <p:cNvSpPr/>
            <p:nvPr/>
          </p:nvSpPr>
          <p:spPr>
            <a:xfrm>
              <a:off x="3467100" y="4292600"/>
              <a:ext cx="406331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bruh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D6D25EA-947F-27FA-903F-7FB95199C568}"/>
                </a:ext>
              </a:extLst>
            </p:cNvPr>
            <p:cNvSpPr/>
            <p:nvPr/>
          </p:nvSpPr>
          <p:spPr>
            <a:xfrm>
              <a:off x="3327400" y="27432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0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5CDB0F-C6F7-4BA8-AFB6-CE6032B8E438}"/>
                </a:ext>
              </a:extLst>
            </p:cNvPr>
            <p:cNvSpPr/>
            <p:nvPr/>
          </p:nvSpPr>
          <p:spPr>
            <a:xfrm>
              <a:off x="3416300" y="2832100"/>
              <a:ext cx="4272943" cy="23311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1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F89239F-A36E-F577-456C-A0AB9ED08B4E}"/>
                </a:ext>
              </a:extLst>
            </p:cNvPr>
            <p:cNvSpPr/>
            <p:nvPr/>
          </p:nvSpPr>
          <p:spPr>
            <a:xfrm>
              <a:off x="3530600" y="2946400"/>
              <a:ext cx="1665521" cy="202693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2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B8ABBF-AD4E-ECB8-BA21-8113B91A750D}"/>
                </a:ext>
              </a:extLst>
            </p:cNvPr>
            <p:cNvSpPr/>
            <p:nvPr/>
          </p:nvSpPr>
          <p:spPr>
            <a:xfrm>
              <a:off x="3962400" y="3975100"/>
              <a:ext cx="94373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>
                  <a:solidFill>
                    <a:srgbClr val="000000"/>
                  </a:solidFill>
                  <a:latin typeface="Candara Light" panose="020E0502030303020204" pitchFamily="34" charset="0"/>
                </a:rPr>
                <a:t>bruh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273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546FBE7-9D18-6713-C271-EFC02807D0D4}"/>
                </a:ext>
              </a:extLst>
            </p:cNvPr>
            <p:cNvSpPr/>
            <p:nvPr/>
          </p:nvSpPr>
          <p:spPr>
            <a:xfrm>
              <a:off x="5346700" y="3187700"/>
              <a:ext cx="10911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4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731933A-A378-5D48-6F6F-22CF846568A8}"/>
                </a:ext>
              </a:extLst>
            </p:cNvPr>
            <p:cNvSpPr/>
            <p:nvPr/>
          </p:nvSpPr>
          <p:spPr>
            <a:xfrm>
              <a:off x="5346700" y="3492500"/>
              <a:ext cx="65288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5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BCED7F1-C42E-5F41-1E23-2304907C8D2B}"/>
                </a:ext>
              </a:extLst>
            </p:cNvPr>
            <p:cNvSpPr/>
            <p:nvPr/>
          </p:nvSpPr>
          <p:spPr>
            <a:xfrm>
              <a:off x="5346700" y="3810000"/>
              <a:ext cx="121633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</a:p>
          </p:txBody>
        </p:sp>
        <p:sp>
          <p:nvSpPr>
            <p:cNvPr id="276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271384A-6AA0-4039-DF6A-8AC0F85B529F}"/>
                </a:ext>
              </a:extLst>
            </p:cNvPr>
            <p:cNvSpPr/>
            <p:nvPr/>
          </p:nvSpPr>
          <p:spPr>
            <a:xfrm>
              <a:off x="5346700" y="4102100"/>
              <a:ext cx="1278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</a:p>
          </p:txBody>
        </p:sp>
        <p:sp>
          <p:nvSpPr>
            <p:cNvPr id="277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483C699-73AF-7E11-F28C-D85964708862}"/>
                </a:ext>
              </a:extLst>
            </p:cNvPr>
            <p:cNvSpPr/>
            <p:nvPr/>
          </p:nvSpPr>
          <p:spPr>
            <a:xfrm>
              <a:off x="5346700" y="4419600"/>
              <a:ext cx="140415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bruh</a:t>
              </a:r>
            </a:p>
          </p:txBody>
        </p:sp>
        <p:sp>
          <p:nvSpPr>
            <p:cNvPr id="278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3302690-2A0D-EB06-F08E-35C026B7BCE1}"/>
                </a:ext>
              </a:extLst>
            </p:cNvPr>
            <p:cNvSpPr/>
            <p:nvPr/>
          </p:nvSpPr>
          <p:spPr>
            <a:xfrm>
              <a:off x="5346700" y="4724400"/>
              <a:ext cx="171718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9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393A1DF-4F56-562B-ADFB-734A3BE7612C}"/>
                </a:ext>
              </a:extLst>
            </p:cNvPr>
            <p:cNvSpPr/>
            <p:nvPr/>
          </p:nvSpPr>
          <p:spPr>
            <a:xfrm>
              <a:off x="3378200" y="3886200"/>
              <a:ext cx="43592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>
                  <a:solidFill>
                    <a:srgbClr val="FF8000"/>
                  </a:solidFill>
                  <a:latin typeface="Candara" panose="020E0502030303020204" pitchFamily="34" charset="0"/>
                </a:rPr>
                <a:t>bruh</a:t>
              </a:r>
              <a:endParaRPr lang="et-EE" sz="2900" u="sng" dirty="0">
                <a:solidFill>
                  <a:srgbClr val="FF8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0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61C2EB6-BB4E-1466-6FE7-98A64DEC778D}"/>
                </a:ext>
              </a:extLst>
            </p:cNvPr>
            <p:cNvSpPr/>
            <p:nvPr/>
          </p:nvSpPr>
          <p:spPr>
            <a:xfrm>
              <a:off x="3467100" y="4305300"/>
              <a:ext cx="42214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285" name="/Users/admin/Theme.txt" hidden="1">
            <a:extLst>
              <a:ext uri="{FF2B5EF4-FFF2-40B4-BE49-F238E27FC236}">
                <a16:creationId xmlns:a16="http://schemas.microsoft.com/office/drawing/2014/main" id="{D4376330-0E15-48BE-B07A-81A4029088A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31" name="/Users/admin/Background.png" hidden="1">
            <a:extLst>
              <a:ext uri="{FF2B5EF4-FFF2-40B4-BE49-F238E27FC236}">
                <a16:creationId xmlns:a16="http://schemas.microsoft.com/office/drawing/2014/main" id="{8E29F3E3-C9AE-1C39-486F-8E7B40F7803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4" name="SlideAppPresentator:8">
            <a:hlinkClick r:id="" action="ppaction://macro?name=ClearShape"/>
            <a:extLst>
              <a:ext uri="{FF2B5EF4-FFF2-40B4-BE49-F238E27FC236}">
                <a16:creationId xmlns:a16="http://schemas.microsoft.com/office/drawing/2014/main" id="{00A2628D-8390-17B7-AD46-8D6132581855}"/>
              </a:ext>
            </a:extLst>
          </p:cNvPr>
          <p:cNvSpPr/>
          <p:nvPr/>
        </p:nvSpPr>
        <p:spPr>
          <a:xfrm>
            <a:off x="2524934" y="299538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grpSp>
        <p:nvGrpSpPr>
          <p:cNvPr id="37" name="/Users/Test1/a.pres" hidden="1">
            <a:extLst>
              <a:ext uri="{FF2B5EF4-FFF2-40B4-BE49-F238E27FC236}">
                <a16:creationId xmlns:a16="http://schemas.microsoft.com/office/drawing/2014/main" id="{B7C484D4-2547-978C-F068-F13B540579D4}"/>
              </a:ext>
            </a:extLst>
          </p:cNvPr>
          <p:cNvGrpSpPr/>
          <p:nvPr/>
        </p:nvGrpSpPr>
        <p:grpSpPr>
          <a:xfrm>
            <a:off x="2171700" y="2463800"/>
            <a:ext cx="4470400" cy="2514600"/>
            <a:chOff x="2524934" y="2995383"/>
            <a:chExt cx="4471755" cy="2515362"/>
          </a:xfrm>
        </p:grpSpPr>
        <p:sp>
          <p:nvSpPr>
            <p:cNvPr id="35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0C8EDFC-D7AB-7782-7BAD-9AAD14D8F2C7}"/>
                </a:ext>
              </a:extLst>
            </p:cNvPr>
            <p:cNvSpPr/>
            <p:nvPr/>
          </p:nvSpPr>
          <p:spPr>
            <a:xfrm>
              <a:off x="2524934" y="299538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6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3D3ABAE-D8CA-2A3A-ADD9-E88808984A2C}"/>
                </a:ext>
              </a:extLst>
            </p:cNvPr>
            <p:cNvSpPr/>
            <p:nvPr/>
          </p:nvSpPr>
          <p:spPr>
            <a:xfrm>
              <a:off x="2527300" y="2997200"/>
              <a:ext cx="408208" cy="408208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1" name="/Users/Test1/Theme.txt" hidden="1">
            <a:extLst>
              <a:ext uri="{FF2B5EF4-FFF2-40B4-BE49-F238E27FC236}">
                <a16:creationId xmlns:a16="http://schemas.microsoft.com/office/drawing/2014/main" id="{EB1870AA-9040-1DAE-D7D5-962E38F627E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</a:t>
            </a:r>
          </a:p>
        </p:txBody>
      </p:sp>
      <p:sp>
        <p:nvSpPr>
          <p:cNvPr id="14" name="/Users/Test1/Background.png" hidden="1">
            <a:extLst>
              <a:ext uri="{FF2B5EF4-FFF2-40B4-BE49-F238E27FC236}">
                <a16:creationId xmlns:a16="http://schemas.microsoft.com/office/drawing/2014/main" id="{9E6E4F0E-D39A-629D-580A-C9D3174A784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Updating system...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Do not close the presentation!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0.1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istkülik: lõigatud vastasnurkadega 6">
            <a:hlinkClick r:id="rId3" action="ppaction://hlinksldjump"/>
            <a:extLst>
              <a:ext uri="{FF2B5EF4-FFF2-40B4-BE49-F238E27FC236}">
                <a16:creationId xmlns:a16="http://schemas.microsoft.com/office/drawing/2014/main" id="{FB611A04-8E7A-9CD4-09CF-B4F05D22DD12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Shut down</a:t>
            </a:r>
          </a:p>
        </p:txBody>
      </p:sp>
      <p:sp>
        <p:nvSpPr>
          <p:cNvPr id="8" name="Ristkülik: lõigatud vastasnurkadega 7">
            <a:hlinkClick r:id="" action="ppaction://macro?name=Restart"/>
            <a:extLst>
              <a:ext uri="{FF2B5EF4-FFF2-40B4-BE49-F238E27FC236}">
                <a16:creationId xmlns:a16="http://schemas.microsoft.com/office/drawing/2014/main" id="{59BA4F82-2289-8201-C27D-D2DBD66C8B0A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</a:p>
        </p:txBody>
      </p:sp>
      <p:sp>
        <p:nvSpPr>
          <p:cNvPr id="5" name="Ristkülik: lõigatud vastasnurkadega 4">
            <a:hlinkClick r:id="" action="ppaction://macro?name=GuestLogin"/>
            <a:extLst>
              <a:ext uri="{FF2B5EF4-FFF2-40B4-BE49-F238E27FC236}">
                <a16:creationId xmlns:a16="http://schemas.microsoft.com/office/drawing/2014/main" id="{ECB921D7-26F8-AB88-F977-D028C4D2A489}"/>
              </a:ext>
            </a:extLst>
          </p:cNvPr>
          <p:cNvSpPr/>
          <p:nvPr/>
        </p:nvSpPr>
        <p:spPr>
          <a:xfrm>
            <a:off x="9492834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10" name="UsernameLabel">
            <a:extLst>
              <a:ext uri="{FF2B5EF4-FFF2-40B4-BE49-F238E27FC236}">
                <a16:creationId xmlns:a16="http://schemas.microsoft.com/office/drawing/2014/main" id="{E15970EE-F1A8-F9CB-5155-0618C1CB5CB8}"/>
              </a:ext>
            </a:extLst>
          </p:cNvPr>
          <p:cNvSpPr txBox="1"/>
          <p:nvPr/>
        </p:nvSpPr>
        <p:spPr>
          <a:xfrm>
            <a:off x="714013" y="33485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 err="1">
                <a:latin typeface="Candara" panose="020E0502030303020204" pitchFamily="34" charset="0"/>
              </a:rPr>
              <a:t>Please</a:t>
            </a:r>
            <a:r>
              <a:rPr lang="et-EE" sz="1400" dirty="0">
                <a:latin typeface="Candara" panose="020E0502030303020204" pitchFamily="34" charset="0"/>
              </a:rPr>
              <a:t> </a:t>
            </a:r>
            <a:r>
              <a:rPr lang="et-EE" sz="1400" dirty="0" err="1">
                <a:latin typeface="Candara" panose="020E0502030303020204" pitchFamily="34" charset="0"/>
              </a:rPr>
              <a:t>wait</a:t>
            </a:r>
            <a:r>
              <a:rPr lang="et-EE" sz="1400" dirty="0">
                <a:latin typeface="Candara" panose="020E0502030303020204" pitchFamily="34" charset="0"/>
              </a:rPr>
              <a:t>…</a:t>
            </a:r>
          </a:p>
        </p:txBody>
      </p:sp>
      <p:sp>
        <p:nvSpPr>
          <p:cNvPr id="12" name="Ristkülik: lõigatud vastasnurkadega 11">
            <a:hlinkClick r:id="" action="ppaction://macro?name=RestartRecovery"/>
            <a:extLst>
              <a:ext uri="{FF2B5EF4-FFF2-40B4-BE49-F238E27FC236}">
                <a16:creationId xmlns:a16="http://schemas.microsoft.com/office/drawing/2014/main" id="{8A8A74D4-7D9D-668A-7C26-29E67A01038D}"/>
              </a:ext>
            </a:extLst>
          </p:cNvPr>
          <p:cNvSpPr/>
          <p:nvPr/>
        </p:nvSpPr>
        <p:spPr>
          <a:xfrm>
            <a:off x="7621379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2" name="Bootlogo">
            <a:extLst>
              <a:ext uri="{FF2B5EF4-FFF2-40B4-BE49-F238E27FC236}">
                <a16:creationId xmlns:a16="http://schemas.microsoft.com/office/drawing/2014/main" id="{DB7CFE91-7C06-940B-2A48-590DCD636E50}"/>
              </a:ext>
            </a:extLst>
          </p:cNvPr>
          <p:cNvSpPr/>
          <p:nvPr/>
        </p:nvSpPr>
        <p:spPr>
          <a:xfrm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user account</a:t>
            </a:r>
          </a:p>
        </p:txBody>
      </p:sp>
      <p:sp>
        <p:nvSpPr>
          <p:cNvPr id="12" name="Ristkülik: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96E07E33-ACBE-F617-650B-22C77351B461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13" name="Ristkülik: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31088E14-6060-3A15-4C54-1BD2FF6DF718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15" name="Ristkülik: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C988E23F-0286-991F-1F92-9F319D3F6F73}"/>
              </a:ext>
            </a:extLst>
          </p:cNvPr>
          <p:cNvSpPr/>
          <p:nvPr/>
        </p:nvSpPr>
        <p:spPr>
          <a:xfrm>
            <a:off x="9492834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2" name="Bootlogo">
            <a:extLst>
              <a:ext uri="{FF2B5EF4-FFF2-40B4-BE49-F238E27FC236}">
                <a16:creationId xmlns:a16="http://schemas.microsoft.com/office/drawing/2014/main" id="{825CB325-A864-052B-BBB1-509D0B91F831}"/>
              </a:ext>
            </a:extLst>
          </p:cNvPr>
          <p:cNvSpPr/>
          <p:nvPr/>
        </p:nvSpPr>
        <p:spPr>
          <a:xfrm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22</a:t>
            </a:r>
            <a:endParaRPr lang="et-EE" dirty="0"/>
          </a:p>
        </p:txBody>
      </p:sp>
      <p:grpSp>
        <p:nvGrpSpPr>
          <p:cNvPr id="171" name="DefaultPic" hidden="1">
            <a:extLst>
              <a:ext uri="{FF2B5EF4-FFF2-40B4-BE49-F238E27FC236}">
                <a16:creationId xmlns:a16="http://schemas.microsoft.com/office/drawing/2014/main" id="{EF55E0D5-B208-DEFF-5F93-AAEE4F232DBA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Ristkülik 167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9" name="Vooskeemikujund &quot;viivitus&quot; 16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25563B3-1C91-40FB-A7F9-7507183DFBC7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Ovaal 16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461" name="Ristkülik: lõigatud vastasnurkadega 18460">
            <a:hlinkClick r:id="" action="ppaction://macro?name=RestartRecovery"/>
            <a:extLst>
              <a:ext uri="{FF2B5EF4-FFF2-40B4-BE49-F238E27FC236}">
                <a16:creationId xmlns:a16="http://schemas.microsoft.com/office/drawing/2014/main" id="{4B7FF669-E0F5-6972-C360-6A9C06D61B95}"/>
              </a:ext>
            </a:extLst>
          </p:cNvPr>
          <p:cNvSpPr/>
          <p:nvPr/>
        </p:nvSpPr>
        <p:spPr>
          <a:xfrm>
            <a:off x="7621379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grpSp>
        <p:nvGrpSpPr>
          <p:cNvPr id="20168" name="UserPic:1">
            <a:extLst>
              <a:ext uri="{FF2B5EF4-FFF2-40B4-BE49-F238E27FC236}">
                <a16:creationId xmlns:a16="http://schemas.microsoft.com/office/drawing/2014/main" id="{A5702DD1-B98B-86F6-3CC7-8B6518C1F291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20169" name="Ristkülik 2016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D27EB31-3CD8-6514-D78F-4BAA0B42F5E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70" name="Vooskeemikujund &quot;viivitus&quot; 2016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1780DAD-237C-AA46-E284-8B7CF10A2DAF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71" name="Ovaal 2017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7E83047-BF37-6349-3AE1-EC3CB2D2E3B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72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DDF1B328-57E0-FF35-9EE9-5E6CC2FFF122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73" name="UserPic:2">
            <a:extLst>
              <a:ext uri="{FF2B5EF4-FFF2-40B4-BE49-F238E27FC236}">
                <a16:creationId xmlns:a16="http://schemas.microsoft.com/office/drawing/2014/main" id="{945412F4-6077-3EA7-8CFF-FE317E568B42}"/>
              </a:ext>
            </a:extLst>
          </p:cNvPr>
          <p:cNvGrpSpPr/>
          <p:nvPr/>
        </p:nvGrpSpPr>
        <p:grpSpPr>
          <a:xfrm>
            <a:off x="2111375" y="1168400"/>
            <a:ext cx="914400" cy="914400"/>
            <a:chOff x="751154" y="1106424"/>
            <a:chExt cx="914400" cy="914400"/>
          </a:xfrm>
        </p:grpSpPr>
        <p:sp>
          <p:nvSpPr>
            <p:cNvPr id="20174" name="Ristkülik 2017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2B8C955-44CC-018D-7AF7-49A13CC8551B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75" name="Vooskeemikujund &quot;viivitus&quot; 2017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F9EC4F0-37AB-6C41-92A9-B807E3444B85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76" name="Ovaal 2017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6AE937A-3DA1-30F5-A1BD-22798BCB989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77" name="UserName:2">
            <a:hlinkClick r:id="" action="ppaction://macro?name=PicClick"/>
            <a:extLst>
              <a:ext uri="{FF2B5EF4-FFF2-40B4-BE49-F238E27FC236}">
                <a16:creationId xmlns:a16="http://schemas.microsoft.com/office/drawing/2014/main" id="{CCE252D6-8B26-AD0A-83A1-51E00FAF117E}"/>
              </a:ext>
            </a:extLst>
          </p:cNvPr>
          <p:cNvSpPr txBox="1"/>
          <p:nvPr/>
        </p:nvSpPr>
        <p:spPr>
          <a:xfrm>
            <a:off x="20351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78" name="UserPic:3">
            <a:extLst>
              <a:ext uri="{FF2B5EF4-FFF2-40B4-BE49-F238E27FC236}">
                <a16:creationId xmlns:a16="http://schemas.microsoft.com/office/drawing/2014/main" id="{B436DE07-6BFA-7CCB-B5F8-CA2D44D878CC}"/>
              </a:ext>
            </a:extLst>
          </p:cNvPr>
          <p:cNvGrpSpPr/>
          <p:nvPr/>
        </p:nvGrpSpPr>
        <p:grpSpPr>
          <a:xfrm>
            <a:off x="3473450" y="1168400"/>
            <a:ext cx="914400" cy="914400"/>
            <a:chOff x="751154" y="1106424"/>
            <a:chExt cx="914400" cy="914400"/>
          </a:xfrm>
        </p:grpSpPr>
        <p:sp>
          <p:nvSpPr>
            <p:cNvPr id="20179" name="Ristkülik 2017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3C50D45-41EB-3ACF-B955-890A4EB9A7D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80" name="Vooskeemikujund &quot;viivitus&quot; 2017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D91F558-DB3D-074C-87C0-9A2943BF0849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81" name="Ovaal 2018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2B7A6F7-3EB6-B723-4855-A211C018C097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82" name="UserName:3">
            <a:hlinkClick r:id="" action="ppaction://macro?name=PicClick"/>
            <a:extLst>
              <a:ext uri="{FF2B5EF4-FFF2-40B4-BE49-F238E27FC236}">
                <a16:creationId xmlns:a16="http://schemas.microsoft.com/office/drawing/2014/main" id="{B25585F5-79F9-FA86-4CAA-DC8B181E8379}"/>
              </a:ext>
            </a:extLst>
          </p:cNvPr>
          <p:cNvSpPr txBox="1"/>
          <p:nvPr/>
        </p:nvSpPr>
        <p:spPr>
          <a:xfrm>
            <a:off x="33972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Test18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83" name="UserPic:4">
            <a:extLst>
              <a:ext uri="{FF2B5EF4-FFF2-40B4-BE49-F238E27FC236}">
                <a16:creationId xmlns:a16="http://schemas.microsoft.com/office/drawing/2014/main" id="{34DCCC65-E387-5354-2281-3393ADC11D89}"/>
              </a:ext>
            </a:extLst>
          </p:cNvPr>
          <p:cNvGrpSpPr/>
          <p:nvPr/>
        </p:nvGrpSpPr>
        <p:grpSpPr>
          <a:xfrm>
            <a:off x="4835525" y="1168400"/>
            <a:ext cx="914400" cy="914400"/>
            <a:chOff x="751154" y="1106424"/>
            <a:chExt cx="914400" cy="914400"/>
          </a:xfrm>
        </p:grpSpPr>
        <p:sp>
          <p:nvSpPr>
            <p:cNvPr id="20184" name="Ristkülik 2018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6179BDF-54CE-E474-CC94-BB2F47789E5E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85" name="Vooskeemikujund &quot;viivitus&quot; 2018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6613E83-B83C-081B-D3F5-EC58D6D21915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86" name="Ovaal 2018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EE8B601-BFB0-E8C6-B64D-3DAB9A07CE5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87" name="UserName:4">
            <a:hlinkClick r:id="" action="ppaction://macro?name=PicClick"/>
            <a:extLst>
              <a:ext uri="{FF2B5EF4-FFF2-40B4-BE49-F238E27FC236}">
                <a16:creationId xmlns:a16="http://schemas.microsoft.com/office/drawing/2014/main" id="{F3534191-AAB6-35F3-886A-D05232F298BE}"/>
              </a:ext>
            </a:extLst>
          </p:cNvPr>
          <p:cNvSpPr txBox="1"/>
          <p:nvPr/>
        </p:nvSpPr>
        <p:spPr>
          <a:xfrm>
            <a:off x="47593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88" name="UserPic:5">
            <a:extLst>
              <a:ext uri="{FF2B5EF4-FFF2-40B4-BE49-F238E27FC236}">
                <a16:creationId xmlns:a16="http://schemas.microsoft.com/office/drawing/2014/main" id="{ED0715A1-B538-D15B-BFE5-C6F14BCA6C9B}"/>
              </a:ext>
            </a:extLst>
          </p:cNvPr>
          <p:cNvGrpSpPr/>
          <p:nvPr/>
        </p:nvGrpSpPr>
        <p:grpSpPr>
          <a:xfrm>
            <a:off x="6197600" y="1168400"/>
            <a:ext cx="914400" cy="914400"/>
            <a:chOff x="751154" y="1106424"/>
            <a:chExt cx="914400" cy="914400"/>
          </a:xfrm>
        </p:grpSpPr>
        <p:sp>
          <p:nvSpPr>
            <p:cNvPr id="20189" name="Ristkülik 2018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D6A2EA1-0468-322A-BDA3-B47617B92C3B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90" name="Vooskeemikujund &quot;viivitus&quot; 2018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A46D494-7CB6-72AF-E201-BA80C5BA78D7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91" name="Ovaal 2019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5BA5157-C2B2-8989-A087-01948E1329D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92" name="UserName:5">
            <a:hlinkClick r:id="" action="ppaction://macro?name=PicClick"/>
            <a:extLst>
              <a:ext uri="{FF2B5EF4-FFF2-40B4-BE49-F238E27FC236}">
                <a16:creationId xmlns:a16="http://schemas.microsoft.com/office/drawing/2014/main" id="{5FEEEC5E-507C-D9E1-E581-ED58FF7F7EDF}"/>
              </a:ext>
            </a:extLst>
          </p:cNvPr>
          <p:cNvSpPr txBox="1"/>
          <p:nvPr/>
        </p:nvSpPr>
        <p:spPr>
          <a:xfrm>
            <a:off x="61214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93" name="UserPic:6">
            <a:extLst>
              <a:ext uri="{FF2B5EF4-FFF2-40B4-BE49-F238E27FC236}">
                <a16:creationId xmlns:a16="http://schemas.microsoft.com/office/drawing/2014/main" id="{5F897B56-839B-EA39-DE94-9E25326E01F5}"/>
              </a:ext>
            </a:extLst>
          </p:cNvPr>
          <p:cNvGrpSpPr/>
          <p:nvPr/>
        </p:nvGrpSpPr>
        <p:grpSpPr>
          <a:xfrm>
            <a:off x="7559675" y="1168400"/>
            <a:ext cx="914400" cy="914400"/>
            <a:chOff x="751154" y="1106424"/>
            <a:chExt cx="914400" cy="914400"/>
          </a:xfrm>
        </p:grpSpPr>
        <p:sp>
          <p:nvSpPr>
            <p:cNvPr id="20194" name="Ristkülik 2019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4F6A3D7-B0F9-5B94-FD72-1D18E57B6A90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95" name="Vooskeemikujund &quot;viivitus&quot; 2019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F36CBF2-55F1-E083-EAA9-B48CD585ACED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96" name="Ovaal 2019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E5DFE47-8494-D6B2-41C6-1021DEE99B5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97" name="UserName:6">
            <a:hlinkClick r:id="" action="ppaction://macro?name=PicClick"/>
            <a:extLst>
              <a:ext uri="{FF2B5EF4-FFF2-40B4-BE49-F238E27FC236}">
                <a16:creationId xmlns:a16="http://schemas.microsoft.com/office/drawing/2014/main" id="{CA2D1DCA-B73A-AEA8-B594-9D807621B557}"/>
              </a:ext>
            </a:extLst>
          </p:cNvPr>
          <p:cNvSpPr txBox="1"/>
          <p:nvPr/>
        </p:nvSpPr>
        <p:spPr>
          <a:xfrm>
            <a:off x="74834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98" name="UserPic:7">
            <a:extLst>
              <a:ext uri="{FF2B5EF4-FFF2-40B4-BE49-F238E27FC236}">
                <a16:creationId xmlns:a16="http://schemas.microsoft.com/office/drawing/2014/main" id="{25CBEC6A-DBF8-8429-2BA9-10F1EBA7B785}"/>
              </a:ext>
            </a:extLst>
          </p:cNvPr>
          <p:cNvGrpSpPr/>
          <p:nvPr/>
        </p:nvGrpSpPr>
        <p:grpSpPr>
          <a:xfrm>
            <a:off x="8921750" y="1168400"/>
            <a:ext cx="914400" cy="914400"/>
            <a:chOff x="751154" y="1106424"/>
            <a:chExt cx="914400" cy="914400"/>
          </a:xfrm>
        </p:grpSpPr>
        <p:sp>
          <p:nvSpPr>
            <p:cNvPr id="20199" name="Ristkülik 2019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BE14D4A-F324-5BF7-2ACD-D3A3FFAD9AA0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00" name="Vooskeemikujund &quot;viivitus&quot; 2019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D871C3D-06B9-2BEE-4319-B40C8D6CEDD6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01" name="Ovaal 2020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F126F43-874E-749A-069D-B4C8C706CE53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02" name="UserName:7">
            <a:hlinkClick r:id="" action="ppaction://macro?name=PicClick"/>
            <a:extLst>
              <a:ext uri="{FF2B5EF4-FFF2-40B4-BE49-F238E27FC236}">
                <a16:creationId xmlns:a16="http://schemas.microsoft.com/office/drawing/2014/main" id="{1879D1C3-AAB0-CD18-E3F0-EC1CA6DD6A42}"/>
              </a:ext>
            </a:extLst>
          </p:cNvPr>
          <p:cNvSpPr txBox="1"/>
          <p:nvPr/>
        </p:nvSpPr>
        <p:spPr>
          <a:xfrm>
            <a:off x="88455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03" name="UserPic:8">
            <a:extLst>
              <a:ext uri="{FF2B5EF4-FFF2-40B4-BE49-F238E27FC236}">
                <a16:creationId xmlns:a16="http://schemas.microsoft.com/office/drawing/2014/main" id="{69808976-5C5A-4BDA-E70E-B86231760212}"/>
              </a:ext>
            </a:extLst>
          </p:cNvPr>
          <p:cNvGrpSpPr/>
          <p:nvPr/>
        </p:nvGrpSpPr>
        <p:grpSpPr>
          <a:xfrm>
            <a:off x="10283825" y="1168400"/>
            <a:ext cx="914400" cy="914400"/>
            <a:chOff x="751154" y="1106424"/>
            <a:chExt cx="914400" cy="914400"/>
          </a:xfrm>
        </p:grpSpPr>
        <p:sp>
          <p:nvSpPr>
            <p:cNvPr id="20204" name="Ristkülik 2020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EB9127B-F7D2-9C4A-FFDA-F1B84FAB7286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05" name="Vooskeemikujund &quot;viivitus&quot; 2020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729F129-BEC1-055C-F160-4E829A5ACB95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06" name="Ovaal 2020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1EE2CE2-E4EC-0C2E-C238-F55FE6184BA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07" name="UserName:8">
            <a:hlinkClick r:id="" action="ppaction://macro?name=PicClick"/>
            <a:extLst>
              <a:ext uri="{FF2B5EF4-FFF2-40B4-BE49-F238E27FC236}">
                <a16:creationId xmlns:a16="http://schemas.microsoft.com/office/drawing/2014/main" id="{7044E89D-418E-0C62-9CAA-3114073E90DF}"/>
              </a:ext>
            </a:extLst>
          </p:cNvPr>
          <p:cNvSpPr txBox="1"/>
          <p:nvPr/>
        </p:nvSpPr>
        <p:spPr>
          <a:xfrm>
            <a:off x="102076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08" name="UserPic:9">
            <a:extLst>
              <a:ext uri="{FF2B5EF4-FFF2-40B4-BE49-F238E27FC236}">
                <a16:creationId xmlns:a16="http://schemas.microsoft.com/office/drawing/2014/main" id="{7A98C60C-D5F0-0D95-FBEB-DED9670A4DF4}"/>
              </a:ext>
            </a:extLst>
          </p:cNvPr>
          <p:cNvGrpSpPr/>
          <p:nvPr/>
        </p:nvGrpSpPr>
        <p:grpSpPr>
          <a:xfrm>
            <a:off x="749300" y="2530475"/>
            <a:ext cx="914400" cy="914400"/>
            <a:chOff x="751154" y="1106424"/>
            <a:chExt cx="914400" cy="914400"/>
          </a:xfrm>
        </p:grpSpPr>
        <p:sp>
          <p:nvSpPr>
            <p:cNvPr id="20209" name="Ristkülik 2020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96C65BB-0D4E-AF9C-03FE-50066DEA835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10" name="Vooskeemikujund &quot;viivitus&quot; 2020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F05ECCA-507E-8742-28E6-9CA57F585387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11" name="Ovaal 2021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E4F67AB-979F-FB86-D087-5915DA777C0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12" name="UserName:9">
            <a:hlinkClick r:id="" action="ppaction://macro?name=PicClick"/>
            <a:extLst>
              <a:ext uri="{FF2B5EF4-FFF2-40B4-BE49-F238E27FC236}">
                <a16:creationId xmlns:a16="http://schemas.microsoft.com/office/drawing/2014/main" id="{BE064BD8-20E1-D4EE-C727-7A5A1E60C3A0}"/>
              </a:ext>
            </a:extLst>
          </p:cNvPr>
          <p:cNvSpPr txBox="1"/>
          <p:nvPr/>
        </p:nvSpPr>
        <p:spPr>
          <a:xfrm>
            <a:off x="6731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13" name="UserPic:10">
            <a:extLst>
              <a:ext uri="{FF2B5EF4-FFF2-40B4-BE49-F238E27FC236}">
                <a16:creationId xmlns:a16="http://schemas.microsoft.com/office/drawing/2014/main" id="{631E4A57-76F6-57EB-D9B3-93246F1FFD73}"/>
              </a:ext>
            </a:extLst>
          </p:cNvPr>
          <p:cNvGrpSpPr/>
          <p:nvPr/>
        </p:nvGrpSpPr>
        <p:grpSpPr>
          <a:xfrm>
            <a:off x="2111375" y="2530475"/>
            <a:ext cx="914400" cy="914400"/>
            <a:chOff x="751154" y="1106424"/>
            <a:chExt cx="914400" cy="914400"/>
          </a:xfrm>
        </p:grpSpPr>
        <p:sp>
          <p:nvSpPr>
            <p:cNvPr id="20214" name="Ristkülik 2021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B788436-0821-C81A-5213-C5A7CC16FEF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15" name="Vooskeemikujund &quot;viivitus&quot; 2021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D0C5009-5E42-5F59-EE52-B91056FC1FAE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16" name="Ovaal 2021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D99831B-E1EB-B5D0-033A-E21AA14B069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17" name="UserName:10">
            <a:hlinkClick r:id="" action="ppaction://macro?name=PicClick"/>
            <a:extLst>
              <a:ext uri="{FF2B5EF4-FFF2-40B4-BE49-F238E27FC236}">
                <a16:creationId xmlns:a16="http://schemas.microsoft.com/office/drawing/2014/main" id="{AD88E93E-CF41-0733-6D19-11C9A5000C09}"/>
              </a:ext>
            </a:extLst>
          </p:cNvPr>
          <p:cNvSpPr txBox="1"/>
          <p:nvPr/>
        </p:nvSpPr>
        <p:spPr>
          <a:xfrm>
            <a:off x="20351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18" name="UserPic:11">
            <a:extLst>
              <a:ext uri="{FF2B5EF4-FFF2-40B4-BE49-F238E27FC236}">
                <a16:creationId xmlns:a16="http://schemas.microsoft.com/office/drawing/2014/main" id="{2ACA320E-BB2E-1849-F78B-C094CDCE0D95}"/>
              </a:ext>
            </a:extLst>
          </p:cNvPr>
          <p:cNvGrpSpPr/>
          <p:nvPr/>
        </p:nvGrpSpPr>
        <p:grpSpPr>
          <a:xfrm>
            <a:off x="3473450" y="2530475"/>
            <a:ext cx="914400" cy="914400"/>
            <a:chOff x="751154" y="1106424"/>
            <a:chExt cx="914400" cy="914400"/>
          </a:xfrm>
        </p:grpSpPr>
        <p:sp>
          <p:nvSpPr>
            <p:cNvPr id="20219" name="Ristkülik 2021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F9185D9-FDAF-1B94-44AC-D65D5939523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20" name="Vooskeemikujund &quot;viivitus&quot; 2021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3AC9404-7230-21E3-14E4-F467FC23381D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21" name="Ovaal 2022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646C745-8CB3-55DA-5BE9-BE85675589C5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22" name="UserName:11">
            <a:hlinkClick r:id="" action="ppaction://macro?name=PicClick"/>
            <a:extLst>
              <a:ext uri="{FF2B5EF4-FFF2-40B4-BE49-F238E27FC236}">
                <a16:creationId xmlns:a16="http://schemas.microsoft.com/office/drawing/2014/main" id="{B684DABC-8B40-63F1-6B71-59BE71E1B9C3}"/>
              </a:ext>
            </a:extLst>
          </p:cNvPr>
          <p:cNvSpPr txBox="1"/>
          <p:nvPr/>
        </p:nvSpPr>
        <p:spPr>
          <a:xfrm>
            <a:off x="33972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23" name="UserPic:12">
            <a:extLst>
              <a:ext uri="{FF2B5EF4-FFF2-40B4-BE49-F238E27FC236}">
                <a16:creationId xmlns:a16="http://schemas.microsoft.com/office/drawing/2014/main" id="{E1C85124-9181-9E81-8A93-D9AE24E62B2C}"/>
              </a:ext>
            </a:extLst>
          </p:cNvPr>
          <p:cNvGrpSpPr/>
          <p:nvPr/>
        </p:nvGrpSpPr>
        <p:grpSpPr>
          <a:xfrm>
            <a:off x="4835525" y="2530475"/>
            <a:ext cx="914400" cy="914400"/>
            <a:chOff x="751154" y="1106424"/>
            <a:chExt cx="914400" cy="914400"/>
          </a:xfrm>
        </p:grpSpPr>
        <p:sp>
          <p:nvSpPr>
            <p:cNvPr id="20224" name="Ristkülik 2022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FB7BCF4-3970-F098-BE91-503EC224F86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25" name="Vooskeemikujund &quot;viivitus&quot; 2022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68B1E97-FDA4-6F67-4E82-5ED81CF5A274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26" name="Ovaal 2022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504A2A5-F209-905C-854F-5F5E0AB1E59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27" name="UserName:12">
            <a:hlinkClick r:id="" action="ppaction://macro?name=PicClick"/>
            <a:extLst>
              <a:ext uri="{FF2B5EF4-FFF2-40B4-BE49-F238E27FC236}">
                <a16:creationId xmlns:a16="http://schemas.microsoft.com/office/drawing/2014/main" id="{CE8DA43F-2F03-F0ED-BA66-3D74945AA0D0}"/>
              </a:ext>
            </a:extLst>
          </p:cNvPr>
          <p:cNvSpPr txBox="1"/>
          <p:nvPr/>
        </p:nvSpPr>
        <p:spPr>
          <a:xfrm>
            <a:off x="47593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28" name="UserPic:13">
            <a:extLst>
              <a:ext uri="{FF2B5EF4-FFF2-40B4-BE49-F238E27FC236}">
                <a16:creationId xmlns:a16="http://schemas.microsoft.com/office/drawing/2014/main" id="{AE621ECB-C473-5AB1-69DB-94F15122B958}"/>
              </a:ext>
            </a:extLst>
          </p:cNvPr>
          <p:cNvGrpSpPr/>
          <p:nvPr/>
        </p:nvGrpSpPr>
        <p:grpSpPr>
          <a:xfrm>
            <a:off x="6197600" y="2530475"/>
            <a:ext cx="914400" cy="914400"/>
            <a:chOff x="751154" y="1106424"/>
            <a:chExt cx="914400" cy="914400"/>
          </a:xfrm>
        </p:grpSpPr>
        <p:sp>
          <p:nvSpPr>
            <p:cNvPr id="20229" name="Ristkülik 2022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A23CD68-E9D1-C1D6-262B-1A6E11367216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30" name="Vooskeemikujund &quot;viivitus&quot; 2022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BDC5AFD-9D14-328E-55E7-565FE8EC2886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31" name="Ovaal 2023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D0F12EC-7BE7-881D-AF1B-1EA988579FA4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32" name="UserName:13">
            <a:hlinkClick r:id="" action="ppaction://macro?name=PicClick"/>
            <a:extLst>
              <a:ext uri="{FF2B5EF4-FFF2-40B4-BE49-F238E27FC236}">
                <a16:creationId xmlns:a16="http://schemas.microsoft.com/office/drawing/2014/main" id="{89ED0084-7ABE-88EF-FB47-FD8A7C774B14}"/>
              </a:ext>
            </a:extLst>
          </p:cNvPr>
          <p:cNvSpPr txBox="1"/>
          <p:nvPr/>
        </p:nvSpPr>
        <p:spPr>
          <a:xfrm>
            <a:off x="61214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Test8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33" name="UserPic:14">
            <a:extLst>
              <a:ext uri="{FF2B5EF4-FFF2-40B4-BE49-F238E27FC236}">
                <a16:creationId xmlns:a16="http://schemas.microsoft.com/office/drawing/2014/main" id="{AD27A146-8B9B-DE4F-2A52-AE3B059164BC}"/>
              </a:ext>
            </a:extLst>
          </p:cNvPr>
          <p:cNvGrpSpPr/>
          <p:nvPr/>
        </p:nvGrpSpPr>
        <p:grpSpPr>
          <a:xfrm>
            <a:off x="7559675" y="2530475"/>
            <a:ext cx="914400" cy="914400"/>
            <a:chOff x="751154" y="1106424"/>
            <a:chExt cx="914400" cy="914400"/>
          </a:xfrm>
        </p:grpSpPr>
        <p:sp>
          <p:nvSpPr>
            <p:cNvPr id="20234" name="Ristkülik 2023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39B0A3B-6F0D-61A7-5DB7-BD711F1C77A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35" name="Vooskeemikujund &quot;viivitus&quot; 2023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E1B9DD3-73E0-6E59-5C69-B5E06089558E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36" name="Ovaal 2023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4847301-0CA4-239D-5DC2-D55AACC4201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37" name="UserName:14">
            <a:hlinkClick r:id="" action="ppaction://macro?name=PicClick"/>
            <a:extLst>
              <a:ext uri="{FF2B5EF4-FFF2-40B4-BE49-F238E27FC236}">
                <a16:creationId xmlns:a16="http://schemas.microsoft.com/office/drawing/2014/main" id="{5D5F9DFC-DA5B-3FA6-1D69-9222AFC55B5C}"/>
              </a:ext>
            </a:extLst>
          </p:cNvPr>
          <p:cNvSpPr txBox="1"/>
          <p:nvPr/>
        </p:nvSpPr>
        <p:spPr>
          <a:xfrm>
            <a:off x="74834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38" name="UserPic:15">
            <a:extLst>
              <a:ext uri="{FF2B5EF4-FFF2-40B4-BE49-F238E27FC236}">
                <a16:creationId xmlns:a16="http://schemas.microsoft.com/office/drawing/2014/main" id="{C9498E41-83A7-8A83-8980-7C9C3E662322}"/>
              </a:ext>
            </a:extLst>
          </p:cNvPr>
          <p:cNvGrpSpPr/>
          <p:nvPr/>
        </p:nvGrpSpPr>
        <p:grpSpPr>
          <a:xfrm>
            <a:off x="8921750" y="2530475"/>
            <a:ext cx="914400" cy="914400"/>
            <a:chOff x="751154" y="1106424"/>
            <a:chExt cx="914400" cy="914400"/>
          </a:xfrm>
        </p:grpSpPr>
        <p:sp>
          <p:nvSpPr>
            <p:cNvPr id="20239" name="Ristkülik 2023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F25188F-22FC-7DF1-C581-82EB887095E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40" name="Vooskeemikujund &quot;viivitus&quot; 2023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C756545-4BC2-A7CD-5412-3D4FD4321461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41" name="Ovaal 2024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3129E71-03F5-4D44-C2DD-9D4003A4075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42" name="UserName:15">
            <a:hlinkClick r:id="" action="ppaction://macro?name=PicClick"/>
            <a:extLst>
              <a:ext uri="{FF2B5EF4-FFF2-40B4-BE49-F238E27FC236}">
                <a16:creationId xmlns:a16="http://schemas.microsoft.com/office/drawing/2014/main" id="{7F120932-5E52-CCB8-8E28-2F21ED56CC88}"/>
              </a:ext>
            </a:extLst>
          </p:cNvPr>
          <p:cNvSpPr txBox="1"/>
          <p:nvPr/>
        </p:nvSpPr>
        <p:spPr>
          <a:xfrm>
            <a:off x="88455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43" name="UserPic:16">
            <a:extLst>
              <a:ext uri="{FF2B5EF4-FFF2-40B4-BE49-F238E27FC236}">
                <a16:creationId xmlns:a16="http://schemas.microsoft.com/office/drawing/2014/main" id="{B1456876-DC46-5B20-4593-0ADE11E72844}"/>
              </a:ext>
            </a:extLst>
          </p:cNvPr>
          <p:cNvGrpSpPr/>
          <p:nvPr/>
        </p:nvGrpSpPr>
        <p:grpSpPr>
          <a:xfrm>
            <a:off x="10283825" y="2530475"/>
            <a:ext cx="914400" cy="914400"/>
            <a:chOff x="751154" y="1106424"/>
            <a:chExt cx="914400" cy="914400"/>
          </a:xfrm>
        </p:grpSpPr>
        <p:sp>
          <p:nvSpPr>
            <p:cNvPr id="20244" name="Ristkülik 2024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B3BB99C-4077-1AE8-DBFC-64DB2BF3D4F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45" name="Vooskeemikujund &quot;viivitus&quot; 2024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15D07D5-AF84-1D8D-7916-39A0F5111BFC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46" name="Ovaal 2024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870A759-42AC-EBD3-FAFD-0C52EA67626E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47" name="UserName:16">
            <a:hlinkClick r:id="" action="ppaction://macro?name=PicClick"/>
            <a:extLst>
              <a:ext uri="{FF2B5EF4-FFF2-40B4-BE49-F238E27FC236}">
                <a16:creationId xmlns:a16="http://schemas.microsoft.com/office/drawing/2014/main" id="{48B72E91-0A15-288B-013C-E2E90B998784}"/>
              </a:ext>
            </a:extLst>
          </p:cNvPr>
          <p:cNvSpPr txBox="1"/>
          <p:nvPr/>
        </p:nvSpPr>
        <p:spPr>
          <a:xfrm>
            <a:off x="102076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48" name="UserPic:17">
            <a:extLst>
              <a:ext uri="{FF2B5EF4-FFF2-40B4-BE49-F238E27FC236}">
                <a16:creationId xmlns:a16="http://schemas.microsoft.com/office/drawing/2014/main" id="{1B08B5B6-B6B3-D3F5-D203-AE669F461C08}"/>
              </a:ext>
            </a:extLst>
          </p:cNvPr>
          <p:cNvGrpSpPr/>
          <p:nvPr/>
        </p:nvGrpSpPr>
        <p:grpSpPr>
          <a:xfrm>
            <a:off x="749300" y="3892550"/>
            <a:ext cx="914400" cy="914400"/>
            <a:chOff x="751154" y="1106424"/>
            <a:chExt cx="914400" cy="914400"/>
          </a:xfrm>
        </p:grpSpPr>
        <p:sp>
          <p:nvSpPr>
            <p:cNvPr id="20249" name="Ristkülik 2024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420BC91-34AB-2809-4223-D3F94F0BE408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50" name="Vooskeemikujund &quot;viivitus&quot; 2024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BA5486F-FFAD-E89D-6006-D490B60FAC94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51" name="Ovaal 2025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0CA665D-9123-0428-6D93-A8309D0BE18B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52" name="UserName:17">
            <a:hlinkClick r:id="" action="ppaction://macro?name=PicClick"/>
            <a:extLst>
              <a:ext uri="{FF2B5EF4-FFF2-40B4-BE49-F238E27FC236}">
                <a16:creationId xmlns:a16="http://schemas.microsoft.com/office/drawing/2014/main" id="{3C0CF131-07FE-93E7-DB7A-CAB213615571}"/>
              </a:ext>
            </a:extLst>
          </p:cNvPr>
          <p:cNvSpPr txBox="1"/>
          <p:nvPr/>
        </p:nvSpPr>
        <p:spPr>
          <a:xfrm>
            <a:off x="6731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53" name="UserPic:18">
            <a:extLst>
              <a:ext uri="{FF2B5EF4-FFF2-40B4-BE49-F238E27FC236}">
                <a16:creationId xmlns:a16="http://schemas.microsoft.com/office/drawing/2014/main" id="{EA073E46-E702-F380-9150-65AAA6DD52DF}"/>
              </a:ext>
            </a:extLst>
          </p:cNvPr>
          <p:cNvGrpSpPr/>
          <p:nvPr/>
        </p:nvGrpSpPr>
        <p:grpSpPr>
          <a:xfrm>
            <a:off x="2111375" y="3892550"/>
            <a:ext cx="914400" cy="914400"/>
            <a:chOff x="751154" y="1106424"/>
            <a:chExt cx="914400" cy="914400"/>
          </a:xfrm>
        </p:grpSpPr>
        <p:sp>
          <p:nvSpPr>
            <p:cNvPr id="20254" name="Ristkülik 2025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EF6E848-85EF-8CD8-EA3C-7D82FC7DD8D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55" name="Vooskeemikujund &quot;viivitus&quot; 2025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7227F96-9DBF-F671-FB87-7101B07FEAD2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56" name="Ovaal 2025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7C59F45-A46E-D3EC-2BC4-45F22975F50D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57" name="UserName:18">
            <a:hlinkClick r:id="" action="ppaction://macro?name=PicClick"/>
            <a:extLst>
              <a:ext uri="{FF2B5EF4-FFF2-40B4-BE49-F238E27FC236}">
                <a16:creationId xmlns:a16="http://schemas.microsoft.com/office/drawing/2014/main" id="{1DD0F7DA-ADA2-B8D8-537C-FE71D4228E9D}"/>
              </a:ext>
            </a:extLst>
          </p:cNvPr>
          <p:cNvSpPr txBox="1"/>
          <p:nvPr/>
        </p:nvSpPr>
        <p:spPr>
          <a:xfrm>
            <a:off x="203517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58" name="UserPic:19">
            <a:extLst>
              <a:ext uri="{FF2B5EF4-FFF2-40B4-BE49-F238E27FC236}">
                <a16:creationId xmlns:a16="http://schemas.microsoft.com/office/drawing/2014/main" id="{AF1D1392-CB04-8547-F6A0-BFB41DD8A78B}"/>
              </a:ext>
            </a:extLst>
          </p:cNvPr>
          <p:cNvGrpSpPr/>
          <p:nvPr/>
        </p:nvGrpSpPr>
        <p:grpSpPr>
          <a:xfrm>
            <a:off x="3473450" y="3892550"/>
            <a:ext cx="914400" cy="914400"/>
            <a:chOff x="751154" y="1106424"/>
            <a:chExt cx="914400" cy="914400"/>
          </a:xfrm>
        </p:grpSpPr>
        <p:sp>
          <p:nvSpPr>
            <p:cNvPr id="20259" name="Ristkülik 2025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392B50B-9B8E-2E34-6EE0-56AD6D21059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60" name="Vooskeemikujund &quot;viivitus&quot; 2025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77E5482-E027-B1F8-A861-B7BD7892E09F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61" name="Ovaal 2026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D2536B3-B65F-A91A-531D-CC62DCD0B27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62" name="UserName:19">
            <a:hlinkClick r:id="" action="ppaction://macro?name=PicClick"/>
            <a:extLst>
              <a:ext uri="{FF2B5EF4-FFF2-40B4-BE49-F238E27FC236}">
                <a16:creationId xmlns:a16="http://schemas.microsoft.com/office/drawing/2014/main" id="{73F24F9A-8718-68BE-1B85-2095D58C5B04}"/>
              </a:ext>
            </a:extLst>
          </p:cNvPr>
          <p:cNvSpPr txBox="1"/>
          <p:nvPr/>
        </p:nvSpPr>
        <p:spPr>
          <a:xfrm>
            <a:off x="339725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63" name="UserPic:20">
            <a:extLst>
              <a:ext uri="{FF2B5EF4-FFF2-40B4-BE49-F238E27FC236}">
                <a16:creationId xmlns:a16="http://schemas.microsoft.com/office/drawing/2014/main" id="{EA22F057-4D8E-C5C2-AA9F-94866779E98B}"/>
              </a:ext>
            </a:extLst>
          </p:cNvPr>
          <p:cNvGrpSpPr/>
          <p:nvPr/>
        </p:nvGrpSpPr>
        <p:grpSpPr>
          <a:xfrm>
            <a:off x="4835525" y="3892550"/>
            <a:ext cx="914400" cy="914400"/>
            <a:chOff x="751154" y="1106424"/>
            <a:chExt cx="914400" cy="914400"/>
          </a:xfrm>
        </p:grpSpPr>
        <p:sp>
          <p:nvSpPr>
            <p:cNvPr id="20264" name="Ristkülik 2026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CAA6C0F-4595-C437-FDAA-D5753C36A0C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65" name="Vooskeemikujund &quot;viivitus&quot; 2026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CC4317F-1F8C-E359-5790-1FFF1D432DD2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66" name="Ovaal 2026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FB7E39B-33AC-090E-2BC5-DF4AAC150F1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67" name="UserName:20">
            <a:hlinkClick r:id="" action="ppaction://macro?name=PicClick"/>
            <a:extLst>
              <a:ext uri="{FF2B5EF4-FFF2-40B4-BE49-F238E27FC236}">
                <a16:creationId xmlns:a16="http://schemas.microsoft.com/office/drawing/2014/main" id="{CFBBF399-1DC5-D4F1-0054-B00D7C93A352}"/>
              </a:ext>
            </a:extLst>
          </p:cNvPr>
          <p:cNvSpPr txBox="1"/>
          <p:nvPr/>
        </p:nvSpPr>
        <p:spPr>
          <a:xfrm>
            <a:off x="475932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68" name="UserPic:21">
            <a:extLst>
              <a:ext uri="{FF2B5EF4-FFF2-40B4-BE49-F238E27FC236}">
                <a16:creationId xmlns:a16="http://schemas.microsoft.com/office/drawing/2014/main" id="{24397A0D-08A5-C04C-E9CD-0B3AFB133445}"/>
              </a:ext>
            </a:extLst>
          </p:cNvPr>
          <p:cNvGrpSpPr/>
          <p:nvPr/>
        </p:nvGrpSpPr>
        <p:grpSpPr>
          <a:xfrm>
            <a:off x="6197600" y="3892550"/>
            <a:ext cx="914400" cy="914400"/>
            <a:chOff x="751154" y="1106424"/>
            <a:chExt cx="914400" cy="914400"/>
          </a:xfrm>
        </p:grpSpPr>
        <p:sp>
          <p:nvSpPr>
            <p:cNvPr id="20269" name="Ristkülik 2026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510C263-E3D4-6724-9939-3BEDC595226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70" name="Vooskeemikujund &quot;viivitus&quot; 2026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4C80232-B29C-6891-9060-723E04C744E6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71" name="Ovaal 2027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019BF2D-29A1-EDFA-9C09-80D95EC7DCB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72" name="UserName:21">
            <a:hlinkClick r:id="" action="ppaction://macro?name=PicClick"/>
            <a:extLst>
              <a:ext uri="{FF2B5EF4-FFF2-40B4-BE49-F238E27FC236}">
                <a16:creationId xmlns:a16="http://schemas.microsoft.com/office/drawing/2014/main" id="{82AF281B-34ED-1668-50B4-F9B26BC61D13}"/>
              </a:ext>
            </a:extLst>
          </p:cNvPr>
          <p:cNvSpPr txBox="1"/>
          <p:nvPr/>
        </p:nvSpPr>
        <p:spPr>
          <a:xfrm>
            <a:off x="61214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3850" y="3000516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ddUserButton">
            <a:hlinkClick r:id="rId4" action="ppaction://hlinksldjump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4329901" y="4921748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Continue</a:t>
            </a:r>
          </a:p>
        </p:txBody>
      </p:sp>
      <p:sp>
        <p:nvSpPr>
          <p:cNvPr id="13" name="Bootlogo">
            <a:extLst>
              <a:ext uri="{FF2B5EF4-FFF2-40B4-BE49-F238E27FC236}">
                <a16:creationId xmlns:a16="http://schemas.microsoft.com/office/drawing/2014/main" id="{20FC6DCE-9EC6-F904-4D4B-F003DE739959}"/>
              </a:ext>
            </a:extLst>
          </p:cNvPr>
          <p:cNvSpPr/>
          <p:nvPr/>
        </p:nvSpPr>
        <p:spPr>
          <a:xfrm>
            <a:off x="4906296" y="955668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10800000" rev="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E1E0C5A5-1BFC-EE19-6BC5-295BE8B4B46C}"/>
              </a:ext>
            </a:extLst>
          </p:cNvPr>
          <p:cNvSpPr txBox="1"/>
          <p:nvPr/>
        </p:nvSpPr>
        <p:spPr>
          <a:xfrm>
            <a:off x="524472" y="4088822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solidFill>
                  <a:srgbClr val="FFFFFF"/>
                </a:solidFill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</a:endParaRPr>
          </a:p>
        </p:txBody>
      </p:sp>
      <p:sp>
        <p:nvSpPr>
          <p:cNvPr id="15" name="AddUserButton">
            <a:hlinkClick r:id="rId5" action="ppaction://hlinksldjump"/>
            <a:extLst>
              <a:ext uri="{FF2B5EF4-FFF2-40B4-BE49-F238E27FC236}">
                <a16:creationId xmlns:a16="http://schemas.microsoft.com/office/drawing/2014/main" id="{CCAEF544-7B61-93D1-25EB-DF02D133822E}"/>
              </a:ext>
            </a:extLst>
          </p:cNvPr>
          <p:cNvSpPr/>
          <p:nvPr/>
        </p:nvSpPr>
        <p:spPr>
          <a:xfrm>
            <a:off x="6234193" y="4921747"/>
            <a:ext cx="1627908" cy="488887"/>
          </a:xfrm>
          <a:prstGeom prst="snip2DiagRect">
            <a:avLst/>
          </a:prstGeom>
          <a:gradFill>
            <a:gsLst>
              <a:gs pos="0">
                <a:srgbClr val="FF0000"/>
              </a:gs>
              <a:gs pos="5000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4" name="BootText">
            <a:extLst>
              <a:ext uri="{FF2B5EF4-FFF2-40B4-BE49-F238E27FC236}">
                <a16:creationId xmlns:a16="http://schemas.microsoft.com/office/drawing/2014/main" id="{2802B2C2-E899-D33D-ED7F-1E664C672D57}"/>
              </a:ext>
            </a:extLst>
          </p:cNvPr>
          <p:cNvSpPr txBox="1"/>
          <p:nvPr/>
        </p:nvSpPr>
        <p:spPr>
          <a:xfrm>
            <a:off x="0" y="356560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</a:p>
        </p:txBody>
      </p:sp>
      <p:sp>
        <p:nvSpPr>
          <p:cNvPr id="13" name="AutologinCheck">
            <a:hlinkClick r:id="" action="ppaction://macro?name=Autologi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hlinkClick r:id="" action="ppaction://macro?name=AutologinCheck"/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2" name="Bootlogo">
            <a:extLst>
              <a:ext uri="{FF2B5EF4-FFF2-40B4-BE49-F238E27FC236}">
                <a16:creationId xmlns:a16="http://schemas.microsoft.com/office/drawing/2014/main" id="{BE182FF9-29F7-C282-96DB-13110FE9C4DF}"/>
              </a:ext>
            </a:extLst>
          </p:cNvPr>
          <p:cNvSpPr/>
          <p:nvPr/>
        </p:nvSpPr>
        <p:spPr>
          <a:xfrm>
            <a:off x="5867400" y="3191376"/>
            <a:ext cx="457200" cy="47524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0" rev="540000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ddUser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8" name="BootText">
            <a:extLst>
              <a:ext uri="{FF2B5EF4-FFF2-40B4-BE49-F238E27FC236}">
                <a16:creationId xmlns:a16="http://schemas.microsoft.com/office/drawing/2014/main" id="{733C3EFA-68D9-EF65-ED7D-D745567F7BF3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Macros not enabled</a:t>
            </a:r>
            <a:endParaRPr lang="en-US" sz="203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953 *EVERYTHING BREAKS*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 hidden="1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1043797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False</a:t>
            </a:r>
            <a:endParaRPr lang="et-EE" dirty="0"/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979446" y="2515424"/>
            <a:ext cx="4191644" cy="1970313"/>
          </a:xfrm>
          <a:prstGeom prst="rect">
            <a:avLst/>
          </a:prstGeom>
          <a:solidFill>
            <a:schemeClr val="bg1"/>
          </a:solidFill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Macro requirement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Macros enable execution of code inside PowerPoint presentations</a:t>
            </a: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. This is required for Codename OrangePath/OS</a:t>
            </a: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. Depending on your version of Office, you may get a warning in which you must select „Enable content“ if you want to get past this message.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However, there are specfic versions of PowerPoint that do not support macros no matter what. Examples of which include PowerPoint Online and mobile verisons of PowerPoint.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360" imgH="47520"/>
        </mc:Choice>
        <mc:Fallback>
          <p:control name="Label1" r:id="rId1" imgW="9360" imgH="47520">
            <p:pic>
              <p:nvPicPr>
                <p:cNvPr id="4" name="Label1">
                  <a:extLst>
                    <a:ext uri="{FF2B5EF4-FFF2-40B4-BE49-F238E27FC236}">
                      <a16:creationId xmlns:a16="http://schemas.microsoft.com/office/drawing/2014/main" id="{4FF3DA6F-F94F-3098-060E-E409900AA32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True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87" name="Bootlogo">
            <a:extLst>
              <a:ext uri="{FF2B5EF4-FFF2-40B4-BE49-F238E27FC236}">
                <a16:creationId xmlns:a16="http://schemas.microsoft.com/office/drawing/2014/main" id="{6FD66278-7800-CBD8-B06F-95289E25AD6C}"/>
              </a:ext>
            </a:extLst>
          </p:cNvPr>
          <p:cNvSpPr/>
          <p:nvPr/>
        </p:nvSpPr>
        <p:spPr>
          <a:xfrm>
            <a:off x="5867400" y="3191376"/>
            <a:ext cx="457200" cy="47524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0" rev="540000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" name="Macro" hidden="1">
            <a:extLst>
              <a:ext uri="{FF2B5EF4-FFF2-40B4-BE49-F238E27FC236}">
                <a16:creationId xmlns:a16="http://schemas.microsoft.com/office/drawing/2014/main" id="{162C6A76-3A83-4936-20D5-3691B1C658EF}"/>
              </a:ext>
            </a:extLst>
          </p:cNvPr>
          <p:cNvSpPr txBox="1"/>
          <p:nvPr/>
        </p:nvSpPr>
        <p:spPr>
          <a:xfrm>
            <a:off x="0" y="0"/>
            <a:ext cx="0" cy="535531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PresSetTitleAndSave</a:t>
            </a:r>
          </a:p>
        </p:txBody>
      </p:sp>
      <p:sp>
        <p:nvSpPr>
          <p:cNvPr id="11" name="AppID" hidden="1">
            <a:extLst>
              <a:ext uri="{FF2B5EF4-FFF2-40B4-BE49-F238E27FC236}">
                <a16:creationId xmlns:a16="http://schemas.microsoft.com/office/drawing/2014/main" id="{E5FC2CAF-8B79-26AC-26CC-1F74783BF304}"/>
              </a:ext>
            </a:extLst>
          </p:cNvPr>
          <p:cNvSpPr txBox="1"/>
          <p:nvPr/>
        </p:nvSpPr>
        <p:spPr>
          <a:xfrm>
            <a:off x="0" y="0"/>
            <a:ext cx="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13</a:t>
            </a:r>
          </a:p>
        </p:txBody>
      </p:sp>
      <p:sp>
        <p:nvSpPr>
          <p:cNvPr id="12" name="Save" hidden="1">
            <a:extLst>
              <a:ext uri="{FF2B5EF4-FFF2-40B4-BE49-F238E27FC236}">
                <a16:creationId xmlns:a16="http://schemas.microsoft.com/office/drawing/2014/main" id="{EEBD7D53-BB98-7A8D-8C9F-781E886CA47C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Yes</a:t>
            </a:r>
          </a:p>
        </p:txBody>
      </p:sp>
      <p:sp>
        <p:nvSpPr>
          <p:cNvPr id="13" name="InputValue" hidden="1">
            <a:extLst>
              <a:ext uri="{FF2B5EF4-FFF2-40B4-BE49-F238E27FC236}">
                <a16:creationId xmlns:a16="http://schemas.microsoft.com/office/drawing/2014/main" id="{B9AF4A1E-6BD8-22DA-B42A-E67F22F8C776}"/>
              </a:ext>
            </a:extLst>
          </p:cNvPr>
          <p:cNvSpPr txBox="1"/>
          <p:nvPr/>
        </p:nvSpPr>
        <p:spPr>
          <a:xfrm>
            <a:off x="0" y="0"/>
            <a:ext cx="0" cy="535531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/Users/Test1/</a:t>
            </a:r>
            <a:r>
              <a:rPr lang="et-EE" dirty="0" err="1"/>
              <a:t>a.pres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+mj-lt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OrangePath/OS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istkülik 183">
            <a:extLst>
              <a:ext uri="{FF2B5EF4-FFF2-40B4-BE49-F238E27FC236}">
                <a16:creationId xmlns:a16="http://schemas.microsoft.com/office/drawing/2014/main" id="{8DB6BE08-C40B-7F13-FE85-158AC2A0BA6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FB3F9DB-4316-F806-ACDF-35AC1D4C1262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App shortcuts</a:t>
            </a:r>
            <a:endParaRPr lang="et-EE" sz="800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27" name="AppShell:Properties" hidden="1">
            <a:extLst>
              <a:ext uri="{FF2B5EF4-FFF2-40B4-BE49-F238E27FC236}">
                <a16:creationId xmlns:a16="http://schemas.microsoft.com/office/drawing/2014/main" id="{885AB825-0E73-9964-E322-4186F7FCF307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128" name="AppShell:Icon" hidden="1">
            <a:extLst>
              <a:ext uri="{FF2B5EF4-FFF2-40B4-BE49-F238E27FC236}">
                <a16:creationId xmlns:a16="http://schemas.microsoft.com/office/drawing/2014/main" id="{C5F685FF-CB3E-DB22-451C-659B9686935F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129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41971AB-8E53-FE6F-F84C-5232C25C054F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0" name="TextBox 129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CA65D9A-D8D1-C9EB-5F28-B0839E01E31B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sp>
        <p:nvSpPr>
          <p:cNvPr id="131" name="AppCalc:Properties" hidden="1">
            <a:extLst>
              <a:ext uri="{FF2B5EF4-FFF2-40B4-BE49-F238E27FC236}">
                <a16:creationId xmlns:a16="http://schemas.microsoft.com/office/drawing/2014/main" id="{54EC4B36-36DE-2F6C-830A-4EC192DF6FB9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grpSp>
        <p:nvGrpSpPr>
          <p:cNvPr id="132" name="AppCalc:Icon" hidden="1">
            <a:extLst>
              <a:ext uri="{FF2B5EF4-FFF2-40B4-BE49-F238E27FC236}">
                <a16:creationId xmlns:a16="http://schemas.microsoft.com/office/drawing/2014/main" id="{964539B9-B3D9-D56D-2CD9-18FC243B36B0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133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1498398-1B45-D6C1-1324-2AC3D897C4B7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4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B02A11D-481C-FDCD-A774-2D1B689F4080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5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A21B511-CF64-F844-0742-31B5D3045C11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6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2EB134B-2626-C82F-765B-AA38F4AD2506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7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A392522-93B4-7234-D60D-221AA6690ACB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7A0A87-0951-F78E-BA9B-4555B849DA79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9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6929185-D17F-8520-2DB0-50D5F99E5493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6AD9823-D8DC-0AA6-5092-F6BFEC5E66BC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D110CB3-AC42-B494-8FA6-D64C70E71A26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2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0902CB3-CF14-888D-7BC2-21B0C4BE101E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79C668-E131-AC91-6AC1-E046BF281B34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4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1F46724-78CB-9E3B-01F3-5A4F404218CA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5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D0AF85F-0B9F-61E8-F3E1-AA4E0742F09C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6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601F21-0441-0E57-9CEE-894EF7C1B8EA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7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A81A695-0196-DCEB-615C-5CF344ABE5C0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8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15FF39B-54F2-64E2-8538-AA2CA3B7A30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9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B30D5A-C3A1-105E-B45B-32573CD75AAE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0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4C2DDD2-83AA-162F-667A-3ECA70930630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1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366E03F-68E1-11F2-D119-AA80E6931A93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2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8211D-6D8C-14A0-11AE-95B6A11B44FC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3" name="AppSettings:Properties" hidden="1">
            <a:extLst>
              <a:ext uri="{FF2B5EF4-FFF2-40B4-BE49-F238E27FC236}">
                <a16:creationId xmlns:a16="http://schemas.microsoft.com/office/drawing/2014/main" id="{C24B67C2-427D-BEE7-A1C2-A1A481F49036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grpSp>
        <p:nvGrpSpPr>
          <p:cNvPr id="154" name="AppSettings:Icon" hidden="1">
            <a:extLst>
              <a:ext uri="{FF2B5EF4-FFF2-40B4-BE49-F238E27FC236}">
                <a16:creationId xmlns:a16="http://schemas.microsoft.com/office/drawing/2014/main" id="{5E9FC573-0011-4495-F261-985CE41F794D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155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D67DC8F-6CAC-025A-7AF7-BFF16ABED2AB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6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C6B8426-1B3D-4706-6A6B-5619AB50CB73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57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E063FFE-EC8C-309B-E4FD-A5F24FB298D0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158" name="AppTaskmgr:Properties" hidden="1">
            <a:extLst>
              <a:ext uri="{FF2B5EF4-FFF2-40B4-BE49-F238E27FC236}">
                <a16:creationId xmlns:a16="http://schemas.microsoft.com/office/drawing/2014/main" id="{661EC500-70FC-1536-078F-12DE40DFCC9B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grpSp>
        <p:nvGrpSpPr>
          <p:cNvPr id="159" name="AppTaskmgr:Icon" hidden="1">
            <a:extLst>
              <a:ext uri="{FF2B5EF4-FFF2-40B4-BE49-F238E27FC236}">
                <a16:creationId xmlns:a16="http://schemas.microsoft.com/office/drawing/2014/main" id="{BB32DB1C-37B1-AEB2-1CDF-D1D92735BC7A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160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E71C0E4-BEA4-C2EC-0A5A-48FBE9CA3A8B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1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B440FAD-66A2-AD62-694F-05AE00787F85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2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A01B5DB-6BD2-8027-4D97-3EC225B7BA0D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67" name="AppGuess:Properties" hidden="1">
            <a:extLst>
              <a:ext uri="{FF2B5EF4-FFF2-40B4-BE49-F238E27FC236}">
                <a16:creationId xmlns:a16="http://schemas.microsoft.com/office/drawing/2014/main" id="{AEAD4C74-3488-69C9-683E-DCE534F9FAF1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grpSp>
        <p:nvGrpSpPr>
          <p:cNvPr id="168" name="AppGuess:Icon" hidden="1">
            <a:extLst>
              <a:ext uri="{FF2B5EF4-FFF2-40B4-BE49-F238E27FC236}">
                <a16:creationId xmlns:a16="http://schemas.microsoft.com/office/drawing/2014/main" id="{8AB7CD05-CFBF-CEE5-0B0A-F80180AF728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16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2F077C2-AABC-DEE4-337B-CB4DBE530293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TextBox 16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DDB42560-267B-9253-CBD5-2535E90DA13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sp>
        <p:nvSpPr>
          <p:cNvPr id="171" name="AppPaint:Properties" hidden="1">
            <a:extLst>
              <a:ext uri="{FF2B5EF4-FFF2-40B4-BE49-F238E27FC236}">
                <a16:creationId xmlns:a16="http://schemas.microsoft.com/office/drawing/2014/main" id="{B770483B-9A9D-3890-28FF-E64D226C2AB9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grpSp>
        <p:nvGrpSpPr>
          <p:cNvPr id="172" name="AppPaint:Icon" hidden="1">
            <a:extLst>
              <a:ext uri="{FF2B5EF4-FFF2-40B4-BE49-F238E27FC236}">
                <a16:creationId xmlns:a16="http://schemas.microsoft.com/office/drawing/2014/main" id="{D7A91912-91FC-3C20-DCAF-17C8F8EE3BC8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173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109DD58-A408-DC12-9BDA-F52CA00AF546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4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7C7F783-068F-C0E1-6194-EC694355ED1E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5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F4A10A8-39E4-CFD3-67D1-9B1722F8AACD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6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C80BF28-A2E0-ACC4-0DF1-3307B9776920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7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F9E2C82-D510-05D3-5906-F21A7093E7C3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8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ED0D13A-4B03-93C7-958E-BB82932AF9A9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9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4DB7547-CBA0-6327-8F26-168C41B5DFAD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0" name="AppNotes:Properties" hidden="1">
            <a:extLst>
              <a:ext uri="{FF2B5EF4-FFF2-40B4-BE49-F238E27FC236}">
                <a16:creationId xmlns:a16="http://schemas.microsoft.com/office/drawing/2014/main" id="{A9364236-9F74-9335-3D0B-3B871EAD7507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grpSp>
        <p:nvGrpSpPr>
          <p:cNvPr id="181" name="AppNotes:Icon" hidden="1">
            <a:extLst>
              <a:ext uri="{FF2B5EF4-FFF2-40B4-BE49-F238E27FC236}">
                <a16:creationId xmlns:a16="http://schemas.microsoft.com/office/drawing/2014/main" id="{9136A612-790C-DF36-9EFB-DB3BD7AABCE1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182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30E97E6-708D-F0A0-BBE9-F6D738F28FB7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83" name="TextBox 182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C16C4D3-8DE6-6382-B5BB-9BA480CC2092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F300EE-2AE5-2347-231D-6410FE38C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On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Error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Resume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Next</a:t>
            </a:r>
            <a:r>
              <a:rPr kumimoji="0" lang="et-EE" altLang="et-E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t-EE" altLang="et-E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ppPresentator:Properties" hidden="1">
            <a:extLst>
              <a:ext uri="{FF2B5EF4-FFF2-40B4-BE49-F238E27FC236}">
                <a16:creationId xmlns:a16="http://schemas.microsoft.com/office/drawing/2014/main" id="{D78B39A9-E228-8978-6963-E0BBE8B2DC53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13" name="AppPresentator:Icon" hidden="1">
            <a:extLst>
              <a:ext uri="{FF2B5EF4-FFF2-40B4-BE49-F238E27FC236}">
                <a16:creationId xmlns:a16="http://schemas.microsoft.com/office/drawing/2014/main" id="{EB0CC277-2A07-3E2C-3CD1-D6C063D5B080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772B2442-04C7-F031-7C38-B6758AC157A7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546F60F-26B8-3A87-B83A-538A3A3EE495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DF75A48-C876-B47E-A74B-07EA2A48F50B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AppFiles:Icon" hidden="1">
            <a:extLst>
              <a:ext uri="{FF2B5EF4-FFF2-40B4-BE49-F238E27FC236}">
                <a16:creationId xmlns:a16="http://schemas.microsoft.com/office/drawing/2014/main" id="{B188BA69-0690-B7C7-E1D0-0CD73435E237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7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075DAC2-7E88-E985-0872-1C6274E5114A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2721774-4F90-C6E7-B416-D53DB5AD7D93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01980C7-8AFB-2B0F-C677-72F40FBD027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3A49256-8038-BB86-DF29-CAF79806B5FB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" name="AppFiles:Properties" hidden="1">
            <a:extLst>
              <a:ext uri="{FF2B5EF4-FFF2-40B4-BE49-F238E27FC236}">
                <a16:creationId xmlns:a16="http://schemas.microsoft.com/office/drawing/2014/main" id="{7FDC4CA1-8888-B242-8BBB-B1FC0DD7DB58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grpSp>
        <p:nvGrpSpPr>
          <p:cNvPr id="16" name="AppShell" hidden="1">
            <a:extLst>
              <a:ext uri="{FF2B5EF4-FFF2-40B4-BE49-F238E27FC236}">
                <a16:creationId xmlns:a16="http://schemas.microsoft.com/office/drawing/2014/main" id="{C50FEFD0-0BD3-A643-6EEB-80A7C84EA109}"/>
              </a:ext>
            </a:extLst>
          </p:cNvPr>
          <p:cNvGrpSpPr/>
          <p:nvPr/>
        </p:nvGrpSpPr>
        <p:grpSpPr>
          <a:xfrm>
            <a:off x="3018133" y="1402812"/>
            <a:ext cx="6155735" cy="4052377"/>
            <a:chOff x="4060765" y="2159747"/>
            <a:chExt cx="6155735" cy="4052377"/>
          </a:xfrm>
        </p:grpSpPr>
        <p:sp>
          <p:nvSpPr>
            <p:cNvPr id="17" name="Shape5AppShell_">
              <a:extLst>
                <a:ext uri="{FF2B5EF4-FFF2-40B4-BE49-F238E27FC236}">
                  <a16:creationId xmlns:a16="http://schemas.microsoft.com/office/drawing/2014/main" id="{983D8AC9-F91F-348C-7A7B-3115B7BFD558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Shape4AppShell_">
              <a:extLst>
                <a:ext uri="{FF2B5EF4-FFF2-40B4-BE49-F238E27FC236}">
                  <a16:creationId xmlns:a16="http://schemas.microsoft.com/office/drawing/2014/main" id="{91864C71-E2FE-1AE1-EC0C-52666800B466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9" name="AXTextBox1AppShell_">
              <a:extLst>
                <a:ext uri="{FF2B5EF4-FFF2-40B4-BE49-F238E27FC236}">
                  <a16:creationId xmlns:a16="http://schemas.microsoft.com/office/drawing/2014/main" id="{09B32812-CA5A-45A4-8189-E160CE935E5D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0" name="Shape3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3DD5E1F-479A-693F-AB37-CAA88E49841A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21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7B0FDF2-12BA-013E-D099-8FD985FD836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2" name="Shape1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7797FE-DFD7-F2E0-9F97-97E50FB0772A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0733A43-0230-73B5-923D-EA359C856F7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4" name="OutputAppShell_">
              <a:extLst>
                <a:ext uri="{FF2B5EF4-FFF2-40B4-BE49-F238E27FC236}">
                  <a16:creationId xmlns:a16="http://schemas.microsoft.com/office/drawing/2014/main" id="{2F61DEFF-4913-8CEA-C2D5-063CA5E965D5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25" name="AppCalc" hidden="1">
            <a:extLst>
              <a:ext uri="{FF2B5EF4-FFF2-40B4-BE49-F238E27FC236}">
                <a16:creationId xmlns:a16="http://schemas.microsoft.com/office/drawing/2014/main" id="{715C906D-81CB-C124-F578-66FB2A35B32F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26" name="Shape5AppCalc_">
              <a:extLst>
                <a:ext uri="{FF2B5EF4-FFF2-40B4-BE49-F238E27FC236}">
                  <a16:creationId xmlns:a16="http://schemas.microsoft.com/office/drawing/2014/main" id="{A8C72D76-CD73-1CAC-354B-04F1E3F624EA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Shape4AppCalc_">
              <a:extLst>
                <a:ext uri="{FF2B5EF4-FFF2-40B4-BE49-F238E27FC236}">
                  <a16:creationId xmlns:a16="http://schemas.microsoft.com/office/drawing/2014/main" id="{688AFA2E-7DF9-8F16-0790-8E6BE54A986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28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A7D484F-F407-6B8C-D58A-1DB978F11172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" name="Shape1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7EA99F3-44F3-114B-C415-4AB06C91D993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30" name="Shape6AppCalc_">
              <a:extLst>
                <a:ext uri="{FF2B5EF4-FFF2-40B4-BE49-F238E27FC236}">
                  <a16:creationId xmlns:a16="http://schemas.microsoft.com/office/drawing/2014/main" id="{23E13278-B90E-7C75-1F6F-08BA6516591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9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51E15EF-DE22-9796-BC26-8A422CF00673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0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86363B8-142E-FD0F-85C5-4CB7EF31D3CD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0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4249713-BA27-271E-8743-5438D5EF42EC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0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B9CCE59-CCFC-5983-AC2E-E094E284DB35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0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F4EA223-AEC8-54D8-FDE7-8ECDF82981AE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0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5707E27-C0B2-BE5A-F0F7-B664B598F4ED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0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0D7981F-9F85-5D02-EBAD-5CAD2033ADB4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0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DD8281C-862E-FBC4-BB24-D37EE848EDCA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0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387476E-6C18-E6EA-31BC-6B677E0B024E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0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3565B53-080A-0456-5B8A-1C0325545F96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0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F98AF799-FF80-98AB-4016-34B290BC42C6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1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3896C7B-F7A6-3348-972D-6175A1FAEAC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1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2F1DA9A-1735-8F1F-38B2-FDA3A522515A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1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A2A6DD60-8E51-3B23-470D-7A8E2AAE46C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1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625CFDBE-B3EB-43DA-3595-1442E162218D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14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7C6E35AB-C466-ECEB-304E-C48EC52A7B3F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15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1A4E29-AC52-D8CE-7A52-57C817DC658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E6143FE1-6B58-4B1E-073E-310AEF52333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1" name="Shape3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79EBF40-9DE8-5148-BF9D-F6154C53797A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96" name="Shape7AppCalc_">
              <a:extLst>
                <a:ext uri="{FF2B5EF4-FFF2-40B4-BE49-F238E27FC236}">
                  <a16:creationId xmlns:a16="http://schemas.microsoft.com/office/drawing/2014/main" id="{A76C054A-F6F0-C45F-5E79-FD50FC414226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97" name="Shape8AppCalc_">
              <a:extLst>
                <a:ext uri="{FF2B5EF4-FFF2-40B4-BE49-F238E27FC236}">
                  <a16:creationId xmlns:a16="http://schemas.microsoft.com/office/drawing/2014/main" id="{6276BCBB-7ABE-F8A4-EBA1-F844081EFFB8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98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98224E6-6232-19CF-4807-B6C389C94309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2" name="AppSettings" hidden="1">
            <a:extLst>
              <a:ext uri="{FF2B5EF4-FFF2-40B4-BE49-F238E27FC236}">
                <a16:creationId xmlns:a16="http://schemas.microsoft.com/office/drawing/2014/main" id="{6CB12D7D-AF72-20C5-A760-FFD9A4C28353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33" name="Shape5AppSettings_">
              <a:extLst>
                <a:ext uri="{FF2B5EF4-FFF2-40B4-BE49-F238E27FC236}">
                  <a16:creationId xmlns:a16="http://schemas.microsoft.com/office/drawing/2014/main" id="{0AD703D8-4333-4E95-2EFE-F93E12FABCC5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4" name="Shape4AppSettings_">
              <a:extLst>
                <a:ext uri="{FF2B5EF4-FFF2-40B4-BE49-F238E27FC236}">
                  <a16:creationId xmlns:a16="http://schemas.microsoft.com/office/drawing/2014/main" id="{A5472AC3-B161-DF45-8C2D-B186B470859B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5" name="Shape3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50B3463-F55C-1527-91DF-481E86C50B59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3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3688F51-E1BB-81A5-7450-EA31454BEDC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7" name="Shape1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1F03FE2-D190-B846-B448-E6660B05C885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10D1657F-ECAA-6E20-8D24-5CB2CDAE5710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3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5C225A50-C359-8F07-FCDC-0C9C15821673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BB886101-96FC-4C21-D336-825A5C6F9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7BBA5214-424A-5F02-CCDE-001AAF68E616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C1F5B918-B0CC-F6B4-C1E8-050FE4B1A27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" name="Shape11AppSettings_">
              <a:extLst>
                <a:ext uri="{FF2B5EF4-FFF2-40B4-BE49-F238E27FC236}">
                  <a16:creationId xmlns:a16="http://schemas.microsoft.com/office/drawing/2014/main" id="{3108A307-58A0-93AE-82F6-5A9458410174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Autosave interval: 11 mins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F27E22A-1B37-535E-8A86-99D3ED0CCEB2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5DE8417-8090-CB70-03D2-66840E0EABDB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" name="Shape21AppSettings_">
              <a:extLst>
                <a:ext uri="{FF2B5EF4-FFF2-40B4-BE49-F238E27FC236}">
                  <a16:creationId xmlns:a16="http://schemas.microsoft.com/office/drawing/2014/main" id="{F7AAC0BD-AD24-2FCF-5008-C9AAD7583350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EF7BAF5B-580F-7265-C183-EAE150C1617C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8" name="Shape15AppSettings_">
              <a:extLst>
                <a:ext uri="{FF2B5EF4-FFF2-40B4-BE49-F238E27FC236}">
                  <a16:creationId xmlns:a16="http://schemas.microsoft.com/office/drawing/2014/main" id="{431005FE-192A-3952-D6B0-1D86C407E951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9" name="Shape16AppSettings_">
              <a:extLst>
                <a:ext uri="{FF2B5EF4-FFF2-40B4-BE49-F238E27FC236}">
                  <a16:creationId xmlns:a16="http://schemas.microsoft.com/office/drawing/2014/main" id="{DA4ABE0B-2C26-6493-E2F6-70045425E112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50" name="Shape17AppSettings_">
              <a:extLst>
                <a:ext uri="{FF2B5EF4-FFF2-40B4-BE49-F238E27FC236}">
                  <a16:creationId xmlns:a16="http://schemas.microsoft.com/office/drawing/2014/main" id="{47CFC8F2-34D4-0609-8CAD-0610553D859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Autologin active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B5F7640-5A83-DC79-AA67-B6E7FCF3D046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2" name="Shape19AppSettings_">
              <a:extLst>
                <a:ext uri="{FF2B5EF4-FFF2-40B4-BE49-F238E27FC236}">
                  <a16:creationId xmlns:a16="http://schemas.microsoft.com/office/drawing/2014/main" id="{06459EE3-21DA-3944-8FF8-C77260FA4886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3" name="106*20*E*Shape20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551FCEAD-4650-8924-B218-190427537411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4" name="160*20*SE*Shape22AppSettings_">
              <a:hlinkClick r:id="rId4" action="ppaction://hlinksldjump"/>
              <a:extLst>
                <a:ext uri="{FF2B5EF4-FFF2-40B4-BE49-F238E27FC236}">
                  <a16:creationId xmlns:a16="http://schemas.microsoft.com/office/drawing/2014/main" id="{8DBFC037-2857-DFDE-A422-99AD98ED1BA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5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5D702B36-52FA-9938-0DE2-34AEC3A898FB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56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4772A4F5-D766-5919-1ADE-E5A98C340977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9" name="AxHelper" hidden="1">
                  <a:extLst>
                    <a:ext uri="{FF2B5EF4-FFF2-40B4-BE49-F238E27FC236}">
                      <a16:creationId xmlns:a16="http://schemas.microsoft.com/office/drawing/2014/main" id="{EFA9853B-D92D-984A-1736-5DB3D713279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sp>
        <p:nvSpPr>
          <p:cNvPr id="2" name="AppShell:Properties">
            <a:extLst>
              <a:ext uri="{FF2B5EF4-FFF2-40B4-BE49-F238E27FC236}">
                <a16:creationId xmlns:a16="http://schemas.microsoft.com/office/drawing/2014/main" id="{8BA4583C-56F1-D6E4-2F23-FC2DD5740F06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3" name="AppShell:Icon">
            <a:extLst>
              <a:ext uri="{FF2B5EF4-FFF2-40B4-BE49-F238E27FC236}">
                <a16:creationId xmlns:a16="http://schemas.microsoft.com/office/drawing/2014/main" id="{8FA82D0F-27F9-4282-7515-F6FFDA295099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4" name="Bg1">
              <a:extLst>
                <a:ext uri="{FF2B5EF4-FFF2-40B4-BE49-F238E27FC236}">
                  <a16:creationId xmlns:a16="http://schemas.microsoft.com/office/drawing/2014/main" id="{99F68EA8-80F1-C66C-81C4-1286F28FCD4D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336454-4076-DFE5-C91A-A18328F4E3B4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pic>
        <p:nvPicPr>
          <p:cNvPr id="6" name="FileIcon_/">
            <a:extLst>
              <a:ext uri="{FF2B5EF4-FFF2-40B4-BE49-F238E27FC236}">
                <a16:creationId xmlns:a16="http://schemas.microsoft.com/office/drawing/2014/main" id="{17B373EE-B731-A96E-53F6-EC0D1792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7" name="FileIcon_*">
            <a:extLst>
              <a:ext uri="{FF2B5EF4-FFF2-40B4-BE49-F238E27FC236}">
                <a16:creationId xmlns:a16="http://schemas.microsoft.com/office/drawing/2014/main" id="{A46ABA4A-2AAD-7E67-F512-694D22D2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sp>
        <p:nvSpPr>
          <p:cNvPr id="9" name="AppVideoPlayer:Properties">
            <a:extLst>
              <a:ext uri="{FF2B5EF4-FFF2-40B4-BE49-F238E27FC236}">
                <a16:creationId xmlns:a16="http://schemas.microsoft.com/office/drawing/2014/main" id="{F7A3227A-738F-1770-E2B9-0E6587C362C5}"/>
              </a:ext>
            </a:extLst>
          </p:cNvPr>
          <p:cNvSpPr txBox="1"/>
          <p:nvPr/>
        </p:nvSpPr>
        <p:spPr>
          <a:xfrm>
            <a:off x="220890" y="265533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Everyone:Video Player</a:t>
            </a:r>
          </a:p>
        </p:txBody>
      </p:sp>
      <p:grpSp>
        <p:nvGrpSpPr>
          <p:cNvPr id="10" name="AppVideoPlayer:Icon">
            <a:extLst>
              <a:ext uri="{FF2B5EF4-FFF2-40B4-BE49-F238E27FC236}">
                <a16:creationId xmlns:a16="http://schemas.microsoft.com/office/drawing/2014/main" id="{DFF94C10-D429-A6FB-F4A4-D60726648FEA}"/>
              </a:ext>
            </a:extLst>
          </p:cNvPr>
          <p:cNvGrpSpPr/>
          <p:nvPr/>
        </p:nvGrpSpPr>
        <p:grpSpPr>
          <a:xfrm>
            <a:off x="373290" y="1731968"/>
            <a:ext cx="752400" cy="753035"/>
            <a:chOff x="3017749" y="1732031"/>
            <a:chExt cx="752400" cy="753035"/>
          </a:xfrm>
        </p:grpSpPr>
        <p:sp>
          <p:nvSpPr>
            <p:cNvPr id="11" name="Bg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959D3266-393F-2555-00BA-78590C44928C}"/>
                </a:ext>
              </a:extLst>
            </p:cNvPr>
            <p:cNvSpPr/>
            <p:nvPr/>
          </p:nvSpPr>
          <p:spPr>
            <a:xfrm>
              <a:off x="3017749" y="173203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Võrdkülgne kolmnurk 11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CE876153-88CE-AE6C-F5DE-61CF65C96687}"/>
                </a:ext>
              </a:extLst>
            </p:cNvPr>
            <p:cNvSpPr/>
            <p:nvPr/>
          </p:nvSpPr>
          <p:spPr>
            <a:xfrm rot="5400000">
              <a:off x="3239303" y="1844499"/>
              <a:ext cx="336550" cy="508198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pic>
        <p:nvPicPr>
          <p:cNvPr id="17" name="FileIcon_Txt">
            <a:extLst>
              <a:ext uri="{FF2B5EF4-FFF2-40B4-BE49-F238E27FC236}">
                <a16:creationId xmlns:a16="http://schemas.microsoft.com/office/drawing/2014/main" id="{FA7A736E-DDEE-F040-0D37-F0419F044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27" name="FileIcon_Pic">
            <a:extLst>
              <a:ext uri="{FF2B5EF4-FFF2-40B4-BE49-F238E27FC236}">
                <a16:creationId xmlns:a16="http://schemas.microsoft.com/office/drawing/2014/main" id="{AB55B6C2-91C0-D045-AB61-F9150D21C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44" name="FileIcon_Movie">
            <a:extLst>
              <a:ext uri="{FF2B5EF4-FFF2-40B4-BE49-F238E27FC236}">
                <a16:creationId xmlns:a16="http://schemas.microsoft.com/office/drawing/2014/main" id="{3BC194BF-972A-8F52-F9CE-90FBA3B8B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50" name="FileIcon_3D">
            <a:extLst>
              <a:ext uri="{FF2B5EF4-FFF2-40B4-BE49-F238E27FC236}">
                <a16:creationId xmlns:a16="http://schemas.microsoft.com/office/drawing/2014/main" id="{CAFF96CD-6220-7805-BC6A-C407AE5F1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58" name="FileIcon_Cnf">
            <a:extLst>
              <a:ext uri="{FF2B5EF4-FFF2-40B4-BE49-F238E27FC236}">
                <a16:creationId xmlns:a16="http://schemas.microsoft.com/office/drawing/2014/main" id="{086BA26C-8092-EC72-6599-439B6BAD4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77" name="FileIcon_Snd">
            <a:extLst>
              <a:ext uri="{FF2B5EF4-FFF2-40B4-BE49-F238E27FC236}">
                <a16:creationId xmlns:a16="http://schemas.microsoft.com/office/drawing/2014/main" id="{E89308D9-64E4-1A6C-6105-68275D05C7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grpSp>
        <p:nvGrpSpPr>
          <p:cNvPr id="84" name="Rühm 83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8109406" y="4976560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pic>
        <p:nvPicPr>
          <p:cNvPr id="86" name="FileIcon_Pres">
            <a:extLst>
              <a:ext uri="{FF2B5EF4-FFF2-40B4-BE49-F238E27FC236}">
                <a16:creationId xmlns:a16="http://schemas.microsoft.com/office/drawing/2014/main" id="{D5A650D8-0E6D-74E6-5AF6-21E6DADC36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Autosave interval: 11 mins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Autologin active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Autosave interval: 11 mins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Autologin active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50" y="85725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2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	=	Exports modules and presentation wihtout macros for VCS</a:t>
            </a:r>
          </a:p>
        </p:txBody>
      </p:sp>
      <p:sp>
        <p:nvSpPr>
          <p:cNvPr id="9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grpSp>
        <p:nvGrpSpPr>
          <p:cNvPr id="51" name="AppDefault:Icon" hidden="1">
            <a:extLst>
              <a:ext uri="{FF2B5EF4-FFF2-40B4-BE49-F238E27FC236}">
                <a16:creationId xmlns:a16="http://schemas.microsoft.com/office/drawing/2014/main" id="{E80D9C5F-2889-CA49-57D8-E1A130A2B534}"/>
              </a:ext>
            </a:extLst>
          </p:cNvPr>
          <p:cNvGrpSpPr/>
          <p:nvPr/>
        </p:nvGrpSpPr>
        <p:grpSpPr>
          <a:xfrm>
            <a:off x="8467725" y="5004522"/>
            <a:ext cx="752400" cy="753035"/>
            <a:chOff x="358588" y="268941"/>
            <a:chExt cx="752400" cy="753035"/>
          </a:xfrm>
        </p:grpSpPr>
        <p:sp>
          <p:nvSpPr>
            <p:cNvPr id="52" name="Background">
              <a:extLst>
                <a:ext uri="{FF2B5EF4-FFF2-40B4-BE49-F238E27FC236}">
                  <a16:creationId xmlns:a16="http://schemas.microsoft.com/office/drawing/2014/main" id="{C73B0F4C-79A4-D5FC-F4F4-08F10221D1EE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7933AA-D8C6-5CEB-D88B-D17312860909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  <p:sp>
        <p:nvSpPr>
          <p:cNvPr id="54" name="AppDefault:Properties" hidden="1">
            <a:extLst>
              <a:ext uri="{FF2B5EF4-FFF2-40B4-BE49-F238E27FC236}">
                <a16:creationId xmlns:a16="http://schemas.microsoft.com/office/drawing/2014/main" id="{DE3959BD-D4C3-1D1A-FC69-1EE4DCDEBB3F}"/>
              </a:ext>
            </a:extLst>
          </p:cNvPr>
          <p:cNvSpPr txBox="1"/>
          <p:nvPr/>
        </p:nvSpPr>
        <p:spPr>
          <a:xfrm>
            <a:off x="8398912" y="58952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Nobody:Shell</a:t>
            </a:r>
          </a:p>
        </p:txBody>
      </p:sp>
    </p:spTree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skbar">
            <a:extLst>
              <a:ext uri="{FF2B5EF4-FFF2-40B4-BE49-F238E27FC236}">
                <a16:creationId xmlns:a16="http://schemas.microsoft.com/office/drawing/2014/main" id="{B752666E-23CF-48DF-799F-8659A276CB0C}"/>
              </a:ext>
            </a:extLst>
          </p:cNvPr>
          <p:cNvSpPr/>
          <p:nvPr/>
        </p:nvSpPr>
        <p:spPr>
          <a:xfrm>
            <a:off x="-144780" y="6521410"/>
            <a:ext cx="12536805" cy="345057"/>
          </a:xfrm>
          <a:prstGeom prst="snip2DiagRect">
            <a:avLst/>
          </a:prstGeom>
          <a:gradFill>
            <a:gsLst>
              <a:gs pos="0">
                <a:schemeClr val="bg2">
                  <a:alpha val="50000"/>
                </a:schemeClr>
              </a:gs>
              <a:gs pos="50000">
                <a:schemeClr val="bg2">
                  <a:alpha val="50000"/>
                </a:schemeClr>
              </a:gs>
              <a:gs pos="50000">
                <a:schemeClr val="bg2">
                  <a:lumMod val="75000"/>
                  <a:alpha val="75000"/>
                </a:schemeClr>
              </a:gs>
              <a:gs pos="100000">
                <a:schemeClr val="bg2">
                  <a:lumMod val="75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7" name="SwitchWorkspace">
            <a:extLst>
              <a:ext uri="{FF2B5EF4-FFF2-40B4-BE49-F238E27FC236}">
                <a16:creationId xmlns:a16="http://schemas.microsoft.com/office/drawing/2014/main" id="{9A9AD059-697D-3F04-D1B3-3C13964E60E5}"/>
              </a:ext>
            </a:extLst>
          </p:cNvPr>
          <p:cNvSpPr/>
          <p:nvPr/>
        </p:nvSpPr>
        <p:spPr>
          <a:xfrm>
            <a:off x="10451153" y="6521410"/>
            <a:ext cx="1740847" cy="345057"/>
          </a:xfrm>
          <a:prstGeom prst="rect">
            <a:avLst/>
          </a:prstGeom>
          <a:solidFill>
            <a:srgbClr val="59595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Workspace</a:t>
            </a:r>
            <a:r>
              <a:rPr lang="et-EE" sz="1600" dirty="0">
                <a:latin typeface="Candara" panose="020E0502030303020204" pitchFamily="34" charset="0"/>
              </a:rPr>
              <a:t> 1</a:t>
            </a:r>
          </a:p>
        </p:txBody>
      </p:sp>
      <p:grpSp>
        <p:nvGrpSpPr>
          <p:cNvPr id="15" name="StartButton">
            <a:extLst>
              <a:ext uri="{FF2B5EF4-FFF2-40B4-BE49-F238E27FC236}">
                <a16:creationId xmlns:a16="http://schemas.microsoft.com/office/drawing/2014/main" id="{684560EA-3806-7246-ED56-25AA575B7475}"/>
              </a:ext>
            </a:extLst>
          </p:cNvPr>
          <p:cNvGrpSpPr/>
          <p:nvPr/>
        </p:nvGrpSpPr>
        <p:grpSpPr>
          <a:xfrm>
            <a:off x="-738" y="6293995"/>
            <a:ext cx="677124" cy="633856"/>
            <a:chOff x="-738" y="6293995"/>
            <a:chExt cx="677124" cy="633856"/>
          </a:xfrm>
        </p:grpSpPr>
        <p:sp>
          <p:nvSpPr>
            <p:cNvPr id="16" name="StartBtnBackdrop">
              <a:hlinkClick r:id="rId3" action="ppaction://hlinksldjump"/>
              <a:extLst>
                <a:ext uri="{FF2B5EF4-FFF2-40B4-BE49-F238E27FC236}">
                  <a16:creationId xmlns:a16="http://schemas.microsoft.com/office/drawing/2014/main" id="{03F5E0E9-47F2-CB89-556F-227BC94DCE28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Bootlogo">
              <a:hlinkClick r:id="rId3" action="ppaction://hlinksldjump"/>
              <a:extLst>
                <a:ext uri="{FF2B5EF4-FFF2-40B4-BE49-F238E27FC236}">
                  <a16:creationId xmlns:a16="http://schemas.microsoft.com/office/drawing/2014/main" id="{6D7937AA-B900-A056-94E6-7CE2C77E50AB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Ristkülik 19738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-168276" y="6521410"/>
            <a:ext cx="12525376" cy="345057"/>
          </a:xfrm>
          <a:prstGeom prst="snip2DiagRect">
            <a:avLst/>
          </a:prstGeom>
          <a:gradFill>
            <a:gsLst>
              <a:gs pos="0">
                <a:schemeClr val="tx2">
                  <a:alpha val="50000"/>
                </a:schemeClr>
              </a:gs>
              <a:gs pos="50000">
                <a:schemeClr val="tx2">
                  <a:alpha val="50000"/>
                </a:schemeClr>
              </a:gs>
              <a:gs pos="50000">
                <a:schemeClr val="tx2">
                  <a:lumMod val="75000"/>
                  <a:alpha val="75000"/>
                </a:schemeClr>
              </a:gs>
              <a:gs pos="100000">
                <a:schemeClr val="tx2">
                  <a:lumMod val="75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15888" y="109968"/>
            <a:ext cx="1485900" cy="345057"/>
          </a:xfrm>
          <a:prstGeom prst="rect">
            <a:avLst/>
          </a:prstGeom>
          <a:solidFill>
            <a:srgbClr val="00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725613" y="109967"/>
            <a:ext cx="1485900" cy="345057"/>
          </a:xfrm>
          <a:prstGeom prst="rect">
            <a:avLst/>
          </a:prstGeom>
          <a:solidFill>
            <a:srgbClr val="00009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3335338" y="109966"/>
            <a:ext cx="1485900" cy="345057"/>
          </a:xfrm>
          <a:prstGeom prst="rect">
            <a:avLst/>
          </a:prstGeom>
          <a:solidFill>
            <a:srgbClr val="6600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4945063" y="109965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4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451153" y="6521410"/>
            <a:ext cx="1740847" cy="345057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-738" y="6293995"/>
            <a:ext cx="677124" cy="633856"/>
            <a:chOff x="-738" y="6293995"/>
            <a:chExt cx="677124" cy="633856"/>
          </a:xfrm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875059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latin typeface="Candara" panose="020E0502030303020204" pitchFamily="34" charset="0"/>
              </a:rPr>
              <a:t>23:59:05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15204" name="AutosaveTime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6554788" y="109964"/>
            <a:ext cx="1485900" cy="345057"/>
          </a:xfrm>
          <a:prstGeom prst="rect">
            <a:avLst/>
          </a:prstGeom>
          <a:solidFill>
            <a:srgbClr val="0099CC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4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>
            <a:hlinkClick r:id="rId5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8164513" y="109964"/>
            <a:ext cx="1485900" cy="345057"/>
          </a:xfrm>
          <a:prstGeom prst="rect">
            <a:avLst/>
          </a:prstGeom>
          <a:solidFill>
            <a:srgbClr val="3333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Test1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953 *EVERYTHING BREAKS*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TextBox" r:id="rId1" imgW="5553000" imgH="2486160"/>
        </mc:Choice>
        <mc:Fallback>
          <p:control name="AxTextBox" r:id="rId1" imgW="5553000" imgH="248616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8168" y="2417864"/>
                  <a:ext cx="5550607" cy="2482961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647640" imgH="266760"/>
        </mc:Choice>
        <mc:Fallback>
          <p:control name="AxComboBox" r:id="rId2" imgW="647640" imgH="26676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97357" y="6858140"/>
                  <a:ext cx="647700" cy="2682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1489" name="AppCalc" hidden="1">
            <a:extLst>
              <a:ext uri="{FF2B5EF4-FFF2-40B4-BE49-F238E27FC236}">
                <a16:creationId xmlns:a16="http://schemas.microsoft.com/office/drawing/2014/main" id="{D30D2D04-AC75-216B-23B5-FE82CC857FEA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61490" name="WindowFrameAppCalc_" hidden="1">
              <a:extLst>
                <a:ext uri="{FF2B5EF4-FFF2-40B4-BE49-F238E27FC236}">
                  <a16:creationId xmlns:a16="http://schemas.microsoft.com/office/drawing/2014/main" id="{3925AB31-189B-A667-9706-5F86CCDDEC1F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91" name="WindowAppCalc_" hidden="1">
              <a:extLst>
                <a:ext uri="{FF2B5EF4-FFF2-40B4-BE49-F238E27FC236}">
                  <a16:creationId xmlns:a16="http://schemas.microsoft.com/office/drawing/2014/main" id="{2F310212-7207-2764-EE5A-54AABA36FBB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2" name="CloseAppCalc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BA6060F-B0F7-5FFF-82A2-1730A79CF4EB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493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99A927B-5898-A4BA-72E1-46B24F23D5CC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494" name="Shape6AppCalc_" hidden="1">
              <a:extLst>
                <a:ext uri="{FF2B5EF4-FFF2-40B4-BE49-F238E27FC236}">
                  <a16:creationId xmlns:a16="http://schemas.microsoft.com/office/drawing/2014/main" id="{50A79CD3-FB7F-D61A-6FEF-F339072F5E63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61499" name="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DAA1084-1911-9BC2-9098-7B9D73A0CBB2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1500" name="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975E537-63C2-446D-7A5B-DF6605A636C3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1501" name="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4398921-AD93-EF96-5C31-850378823C61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1502" name="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DFD35EF-4C59-0108-BC87-3F8B8F99127E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1503" name="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5D60654-37B2-91B6-CEB3-B90663E49CFC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1504" name="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0AF3D1-B369-1B4A-6FF6-E594BFA4C38F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1505" name="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C5B7F4-F773-2615-513C-B42A4E458D89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1506" name="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EC1206-CD4E-971C-5F3A-DA710C6EECE5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1507" name="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0139A57-7701-15E9-8A53-0EE5E2EB8F28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1508" name="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D183E3-A2F1-7A8F-C41D-E8418B478C51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1509" name="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66FC1B3D-65D2-CC47-9F33-84EB7F3D742F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1510" name="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481439C2-01C9-7F66-FC96-ACCC834B0D12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1511" name="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5EC83930-91EA-26D5-815B-F07C9F3C232E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1512" name="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05486875-BA98-2F89-D857-22EC8F3C9D83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1513" name="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124EB350-08BC-A9C1-29E8-FCF41B9DC118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1514" name="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2F88DAE-C4CE-D29D-77AC-5B9FC794E890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1515" name="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E4BBFF70-5245-438A-24F0-4B30CD111905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1516" name="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0CFF502E-397E-3027-E6A8-15445DE1E9B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1495" name="WindowTitleAppCalc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BF00914-E26E-D4E3-BE8A-430722B014E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61496" name="Shape7AppCalc_" hidden="1">
              <a:extLst>
                <a:ext uri="{FF2B5EF4-FFF2-40B4-BE49-F238E27FC236}">
                  <a16:creationId xmlns:a16="http://schemas.microsoft.com/office/drawing/2014/main" id="{30EB53B6-787F-3DED-F1CE-84BE4CE68B07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7" name="Shape8AppCalc_" hidden="1">
              <a:extLst>
                <a:ext uri="{FF2B5EF4-FFF2-40B4-BE49-F238E27FC236}">
                  <a16:creationId xmlns:a16="http://schemas.microsoft.com/office/drawing/2014/main" id="{6267E215-F686-E0E5-FF69-AC78B1268B6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1498" name="MinimizeAppCalc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B353A6C-54F5-F094-6801-E43A01DE8AE2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517" name="AppPaint" hidden="1">
            <a:extLst>
              <a:ext uri="{FF2B5EF4-FFF2-40B4-BE49-F238E27FC236}">
                <a16:creationId xmlns:a16="http://schemas.microsoft.com/office/drawing/2014/main" id="{C4A677AB-BCD9-AD01-54AD-51BA07C56711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61518" name="WindowFrameAppPaint_">
              <a:extLst>
                <a:ext uri="{FF2B5EF4-FFF2-40B4-BE49-F238E27FC236}">
                  <a16:creationId xmlns:a16="http://schemas.microsoft.com/office/drawing/2014/main" id="{5311D1A0-D053-C191-AEA2-09035CF15E7D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19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FF95483-810C-5DCA-7E7C-5ED1A10EFF97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61520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FE2B02-5999-08D1-429F-FF5E829C17D6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521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1373A9E-F58B-3FF0-FFEE-41E45294D046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22" name="WindowAppPaint_">
              <a:extLst>
                <a:ext uri="{FF2B5EF4-FFF2-40B4-BE49-F238E27FC236}">
                  <a16:creationId xmlns:a16="http://schemas.microsoft.com/office/drawing/2014/main" id="{2C5F82C8-F65E-2496-370E-E9A60F9196D6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523" name="Shape6AppPaint_">
              <a:extLst>
                <a:ext uri="{FF2B5EF4-FFF2-40B4-BE49-F238E27FC236}">
                  <a16:creationId xmlns:a16="http://schemas.microsoft.com/office/drawing/2014/main" id="{F5B4C4CE-74C2-60D3-6D78-5F6307151B3E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61533" name="Ristkülik 615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5EDA66-B597-DF21-D761-3262DA977BDF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4" name="Ristkülik 615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D76BAF-8BA2-9B8C-4070-73E02414BCEA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5" name="Ristkülik 615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98016C-41EF-F48D-B6F5-D1974BAB1003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6" name="Ristkülik 615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68AF03-18D8-FB8F-AD4A-529B4A0C4D69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7" name="Ristkülik 615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C5CB6C-9EEE-6247-A15E-BCFBA790E8DD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8" name="Ristkülik 615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36E35E-AE85-1892-0754-73F535709565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9" name="Ristkülik 615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8C357F-0135-C497-FD63-CF617EB34513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0" name="Ristkülik 615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EA50EC-6E8C-6010-6A6A-0D13D6C359F5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1" name="Ristkülik 615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821943-D6D2-4C88-78ED-D028FB90004F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2" name="Ristkülik 615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D9017B-45DC-7BAF-DA85-B954E3807A2A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3" name="Ristkülik 615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1691C4-B5D1-E867-31C1-06684BD88EFF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4" name="Ristkülik 615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DA144F-F7EB-EEEE-0BA5-221D1EE7C226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5" name="Ristkülik 615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684EAC-AFE9-AD22-9E83-E8B846BC3698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6" name="Ristkülik 615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A885C2-C3C8-6BCF-1961-DD04E7F97642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7" name="Ristkülik 615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33BB20-9039-BC01-40BB-6BC1E5FF0ADF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8" name="Ristkülik 615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829825-CEDE-0720-BEE6-2702E202F80C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9" name="Ristkülik 615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2398A72-D813-AB28-A1D3-9348A809B31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0" name="Ristkülik 615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C074E3-909C-5566-566F-8F9CBFE5DFBD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1" name="Ristkülik 615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CA84DF4-B919-40F3-E7DD-123EDACE00A8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2" name="Ristkülik 615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20B68C-F37D-0B0F-4369-DE47F30E1523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3" name="Ristkülik 615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F92F4-5582-9562-F09D-122B2B687E5F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4" name="Ristkülik 615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E0FC9E-C7AD-39FE-5846-D04F7178F31B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5" name="Ristkülik 615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BA0693-DD90-9770-956B-BEB48BE0CF8D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6" name="Ristkülik 615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F7D02E-596C-3674-D1FF-E0756D2D60D6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7" name="Ristkülik 615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86E21B-EA67-C289-396F-15AD2643A0BE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8" name="Ristkülik 615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2BF05A-43D8-3B8C-3719-004B284ED7A2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9" name="Ristkülik 615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037E34-F1CB-2BAA-F3A1-33D56500C111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0" name="Ristkülik 615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438028-352E-818B-6DAE-7F79FEEDE176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1" name="Ristkülik 615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0AEAD7-7418-1BF5-6FE0-CAD6A0C45A67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2" name="Ristkülik 615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A26AB4-3236-38A5-622C-1F0EBE7BC1D0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3" name="Ristkülik 615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70A90F5-5DCD-C3B4-BD1C-DF8C4A9CEFFB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4" name="Ristkülik 615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19C689-2134-09CA-1E09-D3A3AC8135F2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5" name="Ristkülik 615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2DFED2-B274-29E8-85CA-0CBD21D78499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6" name="Ristkülik 615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FBFEB3-FC49-6C3E-5139-D99795E02B5B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7" name="Ristkülik 615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BA9DE1-0FFB-C2B5-842F-A12626D48497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8" name="Ristkülik 615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D2F782-1EB8-BA06-DF26-055D4BBEAD9B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9" name="Ristkülik 615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157965-1D37-F8A2-8B7A-13E30E80E3EC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0" name="Ristkülik 615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D8BDE-BCCD-4AAE-20C7-C3970CF2DED7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1" name="Ristkülik 615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37577-2BFC-3B26-5FDF-A06AE8A15D4D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2" name="Ristkülik 615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15D10-63C9-5F35-C80B-ED4493AB4787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3" name="Ristkülik 615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F8BF4-A7F3-D0B6-3EFE-9B70902834F6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4" name="Ristkülik 615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45843C-3548-5EF6-AC35-D232678E1CCB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5" name="Ristkülik 615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A42903-BDE7-D432-6DB6-3E74F99A23EA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6" name="Ristkülik 615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5DA479-D451-DFA5-3497-7607A76D14D1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7" name="Ristkülik 615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D6846-26D1-0843-49C4-C7A81F06E491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8" name="Ristkülik 615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589B97-8933-D715-6341-8A479001B9AA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9" name="Ristkülik 615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0382E3-3E02-7CB5-EF2A-3F50DB93AFD6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0" name="Ristkülik 615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86E76-FF9A-0157-EB28-041F3BA96E0C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1" name="Ristkülik 615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27F22A-A0AD-BD18-5D94-96269A73B907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2" name="Ristkülik 615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D6E9D5-49EA-535D-24CE-4934B1431774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3" name="Ristkülik 615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715007-745D-8C6D-55A8-D830BFA6A4EC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4" name="Ristkülik 615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A1C6A3-171D-5668-635D-3A01DBD5586D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5" name="Ristkülik 615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DA9087-C56A-E9FB-1196-2A01C4444D34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6" name="Ristkülik 615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C7A472-879E-1FF9-DD6E-AEA1FA1C3E67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7" name="Ristkülik 615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F361AA-8E38-B6F4-0CD0-174319B03436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8" name="Ristkülik 615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909993-E7CA-7085-433D-111A0B50C6BA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9" name="Ristkülik 615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E3DFF1-F30F-0254-B591-7AE5AA9EE5B4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0" name="Ristkülik 615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476E07-3899-1D00-B70A-0B425F9F136C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1" name="Ristkülik 615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04629-A2F2-BB35-BB63-1D2FD154ADBF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2" name="Ristkülik 615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5A632F-460C-5B8E-9EFB-B1CF11B14029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3" name="Ristkülik 615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EEEB3E-EF78-E378-0ECA-FA0984CFD5DD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4" name="Ristkülik 615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17D83D-BD50-0ED9-AE37-E7D21C113AA8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5" name="Ristkülik 615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37DEED-B579-A831-CF3E-7D9FBA474BBD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6" name="Ristkülik 615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AECD7D-9801-61E6-D821-B142FCE2D46E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7" name="Ristkülik 615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8A3D21-D592-4AEC-80DD-0D1D5D3B71E3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8" name="Ristkülik 615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FC53A7-C197-2C85-2481-15E7E1D532A4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9" name="Ristkülik 615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389DA1-4C9C-E9CC-B3CF-6A45D3DED1EB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0" name="Ristkülik 615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83A8C-BB38-BF33-6C2F-2316D2E3A12C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1" name="Ristkülik 616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9D8A01-DD19-BC62-CF61-D75AC9AE5EC0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2" name="Ristkülik 616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312EA3-576B-9D40-D120-64EE3D1DA4E9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3" name="Ristkülik 616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F637CB-2AF7-CE0A-D9EB-D7F7D10C3314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4" name="Ristkülik 616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FD6CDF-8017-F95C-30AC-3F3649AA0D3A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5" name="Ristkülik 616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116C72-9814-123C-F87F-642413132FDC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6" name="Ristkülik 616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5F8E2-0502-3FF2-273D-E99405D4FEC0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7" name="Ristkülik 616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06C05F-4BC1-9700-6B78-C6EEC9521D73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8" name="Ristkülik 616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89CFE-4370-EC18-F09E-A0DCAC68F144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9" name="Ristkülik 616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E42C6-C5AA-2EBF-0C45-33BC3D347D56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0" name="Ristkülik 616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1C832-54E5-2D21-E022-67C4E99A21E0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1" name="Ristkülik 616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134BAA-FE82-54F4-BE62-18B0F73BB071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2" name="Ristkülik 616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D01180-55B3-6CFB-7B03-71795CFD2113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3" name="Ristkülik 616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25DAD-A7F7-B4D3-2A4E-B1BD26939E51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4" name="Ristkülik 616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083D8A-08BA-E4B7-A198-A88FBF9509E6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5" name="Ristkülik 616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E10C73-C623-9D01-5B3D-064BB608E87E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6" name="Ristkülik 616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7695B3-6683-9D61-8791-0B3B92C1DF8F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7" name="Ristkülik 616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7469C-CC21-4753-F3E8-8D0CE2F386A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8" name="Ristkülik 616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CEC549-FED4-25D1-A936-F0C0AD79F577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9" name="Ristkülik 616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9AF66A-32C6-48CF-9DEC-79A752874794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0" name="Ristkülik 616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7163E5-4D69-7FF6-5D06-86798AFCE5DA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1" name="Ristkülik 616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932C7-9FC6-3985-EC75-A687F09D650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2" name="Ristkülik 616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946B63-1602-D879-EC7C-137732A59A39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3" name="Ristkülik 616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B7F3B-3BA2-F255-780C-773E6E9CC26B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4" name="Ristkülik 616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D337FE-C075-3003-2479-42A6B15084F7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5" name="Ristkülik 616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2380AE-E19D-B667-C6A2-FF633A9E2227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6" name="Ristkülik 616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F6F07-54FE-2E87-21EC-439881F71B4E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7" name="Ristkülik 616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71A26A-42C6-C799-6AC5-5091FC5C590B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8" name="Ristkülik 616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4777F5-568B-9C22-4C24-E9369421E28A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9" name="Ristkülik 616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FDDD2-5CD2-16EF-57E2-8495C648495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0" name="Ristkülik 616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23273F-5F79-8136-6E34-57C40309776E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1" name="Ristkülik 616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E94CCD-C175-4934-4DEE-363BDF5FFAAF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2" name="Ristkülik 616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3CDA0F-378E-C0BB-5C78-32D5A5368A3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3" name="Ristkülik 616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FE7F0C-4FDF-6DF6-E7D4-629C4E333D65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4" name="Ristkülik 616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707255-3150-6395-C7A0-F87621791FF2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5" name="Ristkülik 616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026C51-09C0-1926-6403-5AD7C55FD989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6" name="Ristkülik 616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807AF9-4F86-FBC3-308D-C59C1CD82C61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7" name="Ristkülik 616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4D7260-265E-743F-9DA9-4EDBFAEC51FC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8" name="Ristkülik 616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854AF1-3AC8-58D6-8497-43DEDD2F1382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9" name="Ristkülik 616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E01D02-3244-A34B-FE41-7924F0551EBE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0" name="Ristkülik 616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ECBED7-CFCF-D03F-5EF8-6E50B909FD0A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1" name="Ristkülik 616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5A9418-9CE1-E88E-ED8A-FF85DA9A5DB3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2" name="Ristkülik 616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8A66F7-1BAF-2B44-B5DF-24C411D81A9E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3" name="Ristkülik 616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3190C9-F753-1FEB-CACB-196EBC1E78A9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4" name="Ristkülik 616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08300B-BE4D-2D71-7589-E99450F8BC61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5" name="Ristkülik 616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E9628-F3CD-6C95-7469-14C06D746D78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6" name="Ristkülik 616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AAD0FB-3FDB-DE04-B669-CBA0B302D7C0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7" name="Ristkülik 616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8695B2-510E-7E4E-5546-7E8CA8E8B5C7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8" name="Ristkülik 616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64A646-0097-E893-8180-47348879934A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9" name="Ristkülik 616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2F5AC0-7CDB-7EC6-AF95-FBAFE736CE12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0" name="Ristkülik 616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4EE2BC-96A4-6B97-F29D-98B6F8F12DD4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1" name="Ristkülik 616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3A3361-A474-C41E-88FF-44E94BC5F27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2" name="Ristkülik 616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C60A57-5BF8-14D6-5BD6-36995B48337D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3" name="Ristkülik 616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6C873C-74EE-7643-53C5-13041F6E3F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4" name="Ristkülik 616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F43B27-E171-2773-5955-C95F5955EAC6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5" name="Ristkülik 616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1642C7-0905-DA23-6944-6ADA550C24B5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6" name="Ristkülik 616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72198D-085E-95A7-D183-A1E6CA45C1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7" name="Ristkülik 616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900BFA-2343-3B76-FC75-63125C63D269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8" name="Ristkülik 616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64B233-0AE8-4DC7-5B7B-918859EC006A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9" name="Ristkülik 616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35D68F-9695-AD5B-C69B-BF223C51E40D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0" name="Ristkülik 616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AF094F-CE63-A55D-E7EE-71C5FD466B05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1" name="Ristkülik 616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994F3-B18C-A226-03E9-5703F6C2FD8D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2" name="Ristkülik 616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F6D21B-BFF1-54CF-F6BD-F8C0A3DB8C4F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3" name="Ristkülik 616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13F2BC-89A0-ED0F-58B3-DD2A5AB40DF7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4" name="Ristkülik 616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6D77D0-E155-B271-4948-9B4FA8543A55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5" name="Ristkülik 616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F3A7D-F156-9CFC-E10C-7DEDD11B3E96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6" name="Ristkülik 616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3851D6-E791-1704-D388-0040337B0ECA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7" name="Ristkülik 616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EA5F12-F28C-AE01-5E9C-D8D966536795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8" name="Ristkülik 616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12A1FB-F57F-CE82-21C6-DDDDCEC6224F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9" name="Ristkülik 616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8A2A68-96EE-6E0C-ED06-FF36BCA7ECB7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0" name="Ristkülik 616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68E252-2CEB-3324-EDE7-A47CF729FAF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1" name="Ristkülik 616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596B41-439F-C597-49BA-FAE557E032CC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2" name="Ristkülik 616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DFE731-4136-7F11-8A3E-7CC3734BC052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3" name="Ristkülik 616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706A8B-3D4F-D7F9-3035-71A2CC5340B4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4" name="Ristkülik 616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7A1143-02C8-F519-71F7-C2892E43EC6A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5" name="Ristkülik 616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5FB1FD-FA35-8A0D-2DAD-66465521162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6" name="Ristkülik 616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1F6DF-5758-780C-38C0-ACECD62973BD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7" name="Ristkülik 616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568DCC-83F6-3041-265D-B3327889F187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8" name="Ristkülik 616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9017AF-5962-6431-3F0B-CCCF8FFB798D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9" name="Ristkülik 616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DF13AA-2752-8A30-4CAE-F5CDFEF543F2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0" name="Ristkülik 616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CB771C-B72E-E0A5-3E3A-2C879924A4B2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1" name="Ristkülik 616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C27B20-96E2-58C6-85DD-F70B1D7F549E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2" name="Ristkülik 616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0C95A4-9E04-CC98-519D-FAE9DF446269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3" name="Ristkülik 616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BAC707-C529-AB7C-45FD-18D62C079231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4" name="Ristkülik 616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CBD341-7800-C0C7-0629-C4F07C331D74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5" name="Ristkülik 616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6F9764-F6FD-1828-FF82-29C983415624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6" name="Ristkülik 616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64CCC0-68FF-129D-2788-D18ADDA2DABF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7" name="Ristkülik 616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4C90C-365F-CE85-7A29-BE69AB2E2050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8" name="Ristkülik 616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412E03-11FD-247A-44DF-9A053E96489F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9" name="Ristkülik 616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AAF7-C028-43F6-06F3-9778987DBF8F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0" name="Ristkülik 616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BD4E8F-4063-8B82-12BC-D8A53B2E4618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1" name="Ristkülik 616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BBAE5-D182-2F61-BF11-5A15EF59FC8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2" name="Ristkülik 616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8358EA-7E86-A19D-90D6-FF9D0168C810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3" name="Ristkülik 616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17EB9D-4A0D-4BA9-9064-AAF8400426AA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4" name="Ristkülik 616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76B07-462C-DF58-490A-AAE9CB7722BB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5" name="Ristkülik 616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324222-5881-A552-9866-FC65C001E07E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6" name="Ristkülik 616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4FD07-70F8-6F29-E7EC-B51DA63A31C2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7" name="Ristkülik 616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6654D8-18BD-138B-8721-61F5CE9E2AC0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8" name="Ristkülik 616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995706-6459-EDBB-6FA3-5A7371CC0B5F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9" name="Ristkülik 616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CAD8D-3211-C2EC-BCA0-8DA2A593ED18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0" name="Ristkülik 616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EC566F-BDEF-430A-2440-9439AD23AE5F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1" name="Ristkülik 617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AB4EF-B286-37FA-FD7F-9AC8A8C14796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2" name="Ristkülik 617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E7E6FE-1D2A-684C-EB8F-1D083795AE4C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3" name="Ristkülik 617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5A1632-0A43-3FB2-443E-59177ABCA899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4" name="Ristkülik 617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C49339-1C3B-3FB5-C051-F58660CAF64E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5" name="Ristkülik 617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4CD56E-0F98-205E-2FB2-9307FE6913B1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6" name="Ristkülik 617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53C3C-F92A-3843-C65F-EB055BAA34AF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7" name="Ristkülik 617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3AF57E-CD35-6577-9608-6ACE9F736812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8" name="Ristkülik 617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66A943-3B52-5FC0-ED14-16829F445E10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9" name="Ristkülik 617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CD7DC5-C135-1F1B-C321-750023614720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0" name="Ristkülik 617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793389-144F-527E-D1D3-B48F349B5DB6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1" name="Ristkülik 617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31B1DA5-8D49-687A-F88A-E05531E1B4EF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2" name="Ristkülik 617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8A841-C791-8F34-7C6C-26EF7D3F9FA9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3" name="Ristkülik 617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12F13-51DD-2A6F-61A1-EE4A797B7CB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4" name="Ristkülik 617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2D450F-E687-F6AB-8ED1-5C8A4BA5F0EC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5" name="Ristkülik 617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E413ED-ABD9-B52B-ABCE-B143FD4253C0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6" name="Ristkülik 617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C1B676-EF24-58B6-F610-68566551E738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7" name="Ristkülik 617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5E6398-0BA1-77E7-4FC8-35FB7E1BCEED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8" name="Ristkülik 617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A44F2A-3527-DBC1-BBE9-33072B808594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9" name="Ristkülik 617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A8CE1B-2F6A-BB7B-B58F-DA58286C7F44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0" name="Ristkülik 617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F13A73-FFF2-6B5E-C77B-D6162545F898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1" name="Ristkülik 617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63508F-588B-C385-1B44-2109374249CA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2" name="Ristkülik 617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099D62-6FF1-1D39-C4EF-258E7DAF245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3" name="Ristkülik 617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4B3EEB-FAEB-C48A-F1C1-0270BC310D8D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4" name="Ristkülik 617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F577AB-DBC2-3CB5-9BD0-1C0F4C37BE39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5" name="Ristkülik 617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10838-9CA4-0762-9AD1-D3356FEFFFE3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6" name="Ristkülik 617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C2B6A4-8DAA-A6A6-E96E-1117B1F87BD5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7" name="Ristkülik 617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90192B-2847-8015-362E-DECDA0C385C5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8" name="Ristkülik 617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589A10-2B8A-F9F4-3C7E-5DCB967ECEB0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9" name="Ristkülik 617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2D042B-C974-9565-E09F-2B7D35D2FFE4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0" name="Ristkülik 617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1452E0-5EB7-425E-F8B3-FC4E4023AF2F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1" name="Ristkülik 617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F8B9FB-62C8-F05C-83D4-F4013176D63D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2" name="Ristkülik 617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255E6A-5100-2A38-FFB4-43725E26F1F3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3" name="Ristkülik 617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D93EFD-E8F8-F7D7-5150-B69AB32923C6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4" name="Ristkülik 617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1384FB-ADA2-9148-621F-1DD9B53FF22D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5" name="Ristkülik 617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C3953E-3940-A0C9-9E31-10689D49484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6" name="Ristkülik 617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1127D6-F277-0EFE-CFB9-D0F6B1966621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7" name="Ristkülik 617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EF724B-FA5C-DC3E-3C08-0AE5D4BFF546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8" name="Ristkülik 617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C723B0-1D62-3A95-33EF-EBEE149BF5C7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9" name="Ristkülik 617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C6E52-E858-CFD7-3AA5-CF39DA0D1407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0" name="Ristkülik 617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72D6CC-A68A-1771-F9F4-BE0B914747F7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1" name="Ristkülik 617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BFFE3C-C7B0-E59B-F6CC-4360CD950904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2" name="Ristkülik 617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40CB74-13B2-164B-B179-E214B9E4FB9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3" name="Ristkülik 617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898DD5-F25E-8C9F-EE90-C23446C3D21D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4" name="Ristkülik 617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67CB9-4D7E-E9C2-A7D2-A839BBCA0F83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5" name="Ristkülik 617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0F628-F1D1-CC77-DFB7-0871BAF2C6E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6" name="Ristkülik 617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ABBB4E-97F7-CAD1-07FA-1BE99EDAFADA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7" name="Ristkülik 617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0D3D5-86B3-92EC-F4A7-1225141D5257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8" name="Ristkülik 617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E0F5BA-2630-14C1-B644-084AE9EE6FA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9" name="Ristkülik 617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29BDBC-7BB5-4643-C3D2-9FF6B8C06793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0" name="Ristkülik 617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1231C9-0F6C-6357-8EB6-A0C86CF88038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1" name="Ristkülik 617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D98D0-E692-875C-DD53-A76C8E3C0C0A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2" name="Ristkülik 617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0742D2-38B2-F99B-133A-6EC585EE65E9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3" name="Ristkülik 617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A3F3A-71B9-A336-9EFD-3D103F7D093B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4" name="Ristkülik 617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89149A-D23B-4309-B436-7926DBCFDA81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5" name="Ristkülik 617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71A5B-836F-D271-2616-96BE4793A307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6" name="Ristkülik 617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5DA650-717A-62CD-D331-73A30E263E9D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7" name="Ristkülik 617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B0B746-4F11-A722-2209-E6C823112EB2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8" name="Ristkülik 617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61DB28-32CF-90AC-3588-88B234701EEB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9" name="Ristkülik 617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3D8351-6415-5855-4082-646C3DD8F8EC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0" name="Ristkülik 617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BDFD75-91D5-C25E-4FA2-D0E499E22316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1" name="Ristkülik 617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677D8D-0086-CCAC-4755-8BD2ECD2608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2" name="Ristkülik 617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B119D-E426-0D57-EA41-188A84DC69BF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3" name="Ristkülik 617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7A0057-7A93-7191-CC4B-69303069C740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4" name="Ristkülik 617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EFFFCD-1E3E-E1CC-5705-7CBCFDFBD75D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5" name="Ristkülik 617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311B89-825A-0DC1-1B78-1B76A2AB0F30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6" name="Ristkülik 617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7DEF4E-FBB2-B20C-C63C-1D6C5629F5B3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7" name="Ristkülik 617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E6DF25-78C8-5F75-5C50-3C9FFF7875BC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8" name="Ristkülik 617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C4DF0F-AF4D-8E9C-CF4E-EE54D97DE1AC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9" name="Ristkülik 617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80688-9069-B033-BC4E-77CAEA10AA46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0" name="Ristkülik 617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5229011-997F-B63B-8BBC-E0D82EE06FBF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1" name="Ristkülik 617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80354-DD7F-9622-19DB-983201A250E8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2" name="Ristkülik 617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D6E86C-51C5-636D-7BC4-7EDC429034E0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3" name="Ristkülik 617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D36812-899C-8E8D-5E11-6475FF84D3CB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4" name="Ristkülik 617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7D2DD8-7125-A837-6DC2-8879F628A97C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5" name="Ristkülik 617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7466BB-2903-7327-A23A-28BDDA70ED55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6" name="Ristkülik 617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61756-53D9-034A-045D-797095639F00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7" name="Ristkülik 617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1FDFD7-0F21-83D8-7119-AB3A22BA61D1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8" name="Ristkülik 617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7B6B68-F57A-8063-DF22-3375C2444121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9" name="Ristkülik 617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467FA6-37FE-2C07-54A6-167736698791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0" name="Ristkülik 617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991D04-5EEB-28CF-4EED-C05B96652ED2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1" name="Ristkülik 617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457808-217A-C3BD-FA93-3CA8BEA860D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2" name="Ristkülik 617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7025F2-92CD-B3DD-7494-4C1DBB45F4AF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3" name="Ristkülik 617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6FD5AF-68AB-77EC-899D-7D77AC9014D0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4" name="Ristkülik 617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B8FF63-8C9D-5031-9C52-52242CD05CDF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5" name="Ristkülik 617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1C7459-6BBA-C0F7-A40E-00264FC0DB73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6" name="Ristkülik 617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17CF4C-3732-BAFE-DE6A-C5BE2C54A32F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7" name="Ristkülik 617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A2F910-522F-65A9-4DF9-08B0C7AC0C61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8" name="Ristkülik 617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6304C4-5968-B8C4-6B66-4EBBEE08C6F7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9" name="Ristkülik 617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6DECF8-223C-60AC-499A-77BD31E8F1D7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0" name="Ristkülik 617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1EC198-7BC6-304D-2FED-3170B3B87FE8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1" name="Ristkülik 617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9284B2-8D10-8D78-8EA4-67F7DAE8FF35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2" name="Ristkülik 617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2DF4E7-E47D-D565-9B81-D14E36487E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3" name="Ristkülik 617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37246-3BBB-967B-0B82-2FD56B3BF82F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4" name="Ristkülik 617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425CC2-75B9-15B3-6C89-AA0AB18340D6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5" name="Ristkülik 617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5BA78-0C6A-BF72-C126-0572337DBB19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6" name="Ristkülik 617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94557A-0E46-29A6-4644-820CC3754202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7" name="Ristkülik 617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4A9179-5C9B-103F-582A-694BAD4C77C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8" name="Ristkülik 617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65B30D-D3A3-0C90-B34C-13507ECE16BD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9" name="Ristkülik 617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259E6A-B078-B793-EDF5-6480934D7855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0" name="Ristkülik 617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8F862B-688E-D932-05C2-04C77333B80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1" name="Ristkülik 618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3B96E0-85AD-1D16-5BAA-FB0B60475AC9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2" name="Ristkülik 618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852D4B-7C76-824C-B818-18A706F96798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3" name="Ristkülik 618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6AFB61-E01E-7474-3FE2-01DFD1ADF465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4" name="Ristkülik 618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7A4394-97B5-C4A3-7554-D8F854F9A1FF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5" name="Ristkülik 618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91952E-696F-FAE7-C028-35D247075693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6" name="Ristkülik 618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35EBB1-163B-74D4-C6A6-FBDB7F40026A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7" name="Ristkülik 618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2F0D12-5332-2DBC-AE93-B223FD6CB61E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8" name="Ristkülik 618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B42433-B6EE-F9BD-DC12-696F6E8D7564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9" name="Ristkülik 618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EFDF85-48DC-E269-62F3-AF8F6B49D05C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0" name="Ristkülik 618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272E8F-029B-B960-FCAE-EFCE14B79D1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1" name="Ristkülik 618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70DCB1-E62E-8BD5-00D1-8A461D4352F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2" name="Ristkülik 618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CB99F7-9E5A-7BD2-E260-3DF910057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3" name="Ristkülik 618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1397-9377-F73E-87CE-13CA62FF1B07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4" name="Ristkülik 618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8B5920-18F1-757F-5012-04D46FD92E45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5" name="Ristkülik 618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E215ED-0C20-0130-B5D9-8633E1D0A94A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6" name="Ristkülik 618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7F8FFE-2923-97A3-92C0-39C518F24C94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7" name="Ristkülik 618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A40DB8-8231-C653-F8AF-BB90A70149BA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8" name="Ristkülik 618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D1CD11-7E5B-9E72-B1A0-BEC5F987DBE6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9" name="Ristkülik 618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4DBB93-0316-600F-13EF-1DD9A8163390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0" name="Ristkülik 618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FB502C-F59D-8C2D-79BB-3BFFDEA9854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1" name="Ristkülik 618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4DC35-0E6D-1650-A8CE-DE751B1C6718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2" name="Ristkülik 618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3BC78-E3B0-2756-3CE7-8CB276EE4A59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3" name="Ristkülik 618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CB4FC8-9198-008C-7753-D6E05378382F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4" name="Ristkülik 618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9EA27BA-B3E9-9FD6-B89F-50FCB643FA63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5" name="Ristkülik 618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764FE4-E83B-EB49-FF8E-06CDABFF9AEF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6" name="Ristkülik 618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B9CA90-778E-F973-FB77-0E792F112102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7" name="Ristkülik 618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08223F-4AD5-2741-EB49-D7AA03453ACD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8" name="Ristkülik 618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2B1E75-9AA0-D739-79F5-1A4F7396D729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9" name="Ristkülik 618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9FC445-0844-0049-597E-9855C3E6283A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0" name="Ristkülik 618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CC170E-466E-7E8C-5C82-E9433932EDB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1" name="Ristkülik 618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074E80-131F-3CE6-3C32-7F7A15C9B33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2" name="Ristkülik 618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77D27-26E1-48BB-6FD4-8AE34E121241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3" name="Ristkülik 618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8DCDAF-0776-3EFC-1F72-A53595860AA1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4" name="Ristkülik 618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C5A403-A2BF-B303-DABE-DE4007A27272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5" name="Ristkülik 618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F227BF-85D1-7B3A-BEF6-4E74C9102E8F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6" name="Ristkülik 618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2572E4-32DB-CE51-3020-7ACE6350C58D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7" name="Ristkülik 618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326D6-EB1E-9BD2-6A36-3FA005F97175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8" name="Ristkülik 618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EF30E4-941A-FE29-9EF5-AC7AF3F758F2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9" name="Ristkülik 618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821DE5-98AA-AAF6-E391-2B3A2F9434AD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0" name="Ristkülik 618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F8FCFB-183B-B4E2-71F8-ECB3619AE797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1" name="Ristkülik 618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37E3FD-C471-F825-B268-AC0B84A3CAB7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2" name="Ristkülik 618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BC600E-AB78-14C3-015A-3A227451347C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3" name="Ristkülik 618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1C87D6-C19A-E7F8-0828-B72302F8B022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4" name="Ristkülik 618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C7BB16-2FEF-3074-DFA0-0B6914FF8A7B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5" name="Ristkülik 618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A0F02-20F5-FD5B-A576-AD7BB5747634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6" name="Ristkülik 618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086011-883D-94AB-B2F6-BDC1CC1EE08C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7" name="Ristkülik 618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AAB4D-839D-CB93-6AF7-303FEA34E2E1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8" name="Ristkülik 618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F421C7-FD1E-BA0C-B550-738A03D0FAB9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9" name="Ristkülik 618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3B0EB4-D9E5-52F6-D904-D8C5D4973C2C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0" name="Ristkülik 618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988E5A-63D1-9043-BEAB-8A71D00E171D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1" name="Ristkülik 618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DD60EA-4178-8D33-AFE8-3C93386C06FB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2" name="Ristkülik 618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CB3683-C62F-16FB-DFB1-92EEAB3B0FA3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3" name="Ristkülik 618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D91A3B-E362-4372-BB9D-050D9C8F6391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4" name="Ristkülik 618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4AF9FC-6994-FCD8-AE87-91AD74226AF9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5" name="Ristkülik 618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58DE84-0BF1-439B-A816-BA76C919C0D7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6" name="Ristkülik 618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3982AE-E581-C1D6-7A1A-DFFA77A3933D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7" name="Ristkülik 618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A2E6EA-6701-230D-92D6-5A93F59EF8C4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8" name="Ristkülik 618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76C34F-B7CD-AF23-FD4C-DC8CE160C8C8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9" name="Ristkülik 618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088232-ED69-4F56-6C5A-3C175A901E8A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0" name="Ristkülik 618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94ABED-DB77-6ECE-30F4-7C3CE1A9FE2D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1" name="Ristkülik 618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4ACBD7-B55B-8481-BA21-F8999E808467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2" name="Ristkülik 618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112287-D644-21E1-59EE-BF3356524889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3" name="Ristkülik 618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A7A2D1-7661-5C46-88F9-D0065B012F0D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4" name="Ristkülik 618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6725D5-F9AC-193F-A561-2260F4703DD1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5" name="Ristkülik 618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5E525A-080C-43EA-3693-899517BA9E57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6" name="Ristkülik 618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A7E641-3CBF-5C6C-C9B9-C6575A98AA2C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7" name="Ristkülik 618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B1B80F-9E0D-BF9F-8250-AC19F46F98A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8" name="Ristkülik 618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6B7907-2EAC-34EC-D15C-B211A8512BFF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61524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1239DEE3-8B81-D1BF-BA2A-FB8909BC653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5" name="41*17*NW*Shape8AppPaint_">
              <a:extLst>
                <a:ext uri="{FF2B5EF4-FFF2-40B4-BE49-F238E27FC236}">
                  <a16:creationId xmlns:a16="http://schemas.microsoft.com/office/drawing/2014/main" id="{2FBFDB02-213D-E65D-512F-BF422A7906FF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61526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34F975-1DB5-236D-C440-499579519362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7" name="41*17*NW*Shape10AppPaint_">
              <a:extLst>
                <a:ext uri="{FF2B5EF4-FFF2-40B4-BE49-F238E27FC236}">
                  <a16:creationId xmlns:a16="http://schemas.microsoft.com/office/drawing/2014/main" id="{9DED32EC-7C16-EA3C-87C5-6E39255669ED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61528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73DABBA7-8A74-61AF-98DD-DF1C1E71279C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61529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72D279-236E-F62F-70D9-2D2DE0553C59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30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79294A02-FE8C-78D0-57AD-33C9EEF7052C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1531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9B3F1C67-4AA1-630A-7A35-97C7EA707B12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61532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BC53914B-C9C7-72B3-2A1C-A1F2917981FA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61869" name="AppVideoPlayer" hidden="1">
            <a:extLst>
              <a:ext uri="{FF2B5EF4-FFF2-40B4-BE49-F238E27FC236}">
                <a16:creationId xmlns:a16="http://schemas.microsoft.com/office/drawing/2014/main" id="{AB1B66E6-12CD-40BB-5635-0E4D256F7B07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61870" name="WindowFrameAppVideoPlayer_">
              <a:extLst>
                <a:ext uri="{FF2B5EF4-FFF2-40B4-BE49-F238E27FC236}">
                  <a16:creationId xmlns:a16="http://schemas.microsoft.com/office/drawing/2014/main" id="{39428BC3-5429-CD62-D52A-C8F94633C200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1" name="WindowAppVideoPlayer_">
              <a:extLst>
                <a:ext uri="{FF2B5EF4-FFF2-40B4-BE49-F238E27FC236}">
                  <a16:creationId xmlns:a16="http://schemas.microsoft.com/office/drawing/2014/main" id="{FB864E71-8FBD-5831-CBAC-0A9FFDC722C7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61872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5B20DD9-D8BF-F1FF-0DB7-7E966E8A885E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873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260B79A-5E55-FA63-BA08-BC6672587850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74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39F4908-A202-AD12-98F0-0804BE35B24D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5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D3AD9C0-4967-0B0A-6F2E-0EAC838823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876" name="AppGuess" hidden="1">
            <a:extLst>
              <a:ext uri="{FF2B5EF4-FFF2-40B4-BE49-F238E27FC236}">
                <a16:creationId xmlns:a16="http://schemas.microsoft.com/office/drawing/2014/main" id="{7B7F4053-67B5-C45D-76C7-4D5CADC7A9F5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61877" name="WindowFrameAppGuess_">
              <a:extLst>
                <a:ext uri="{FF2B5EF4-FFF2-40B4-BE49-F238E27FC236}">
                  <a16:creationId xmlns:a16="http://schemas.microsoft.com/office/drawing/2014/main" id="{CE565A91-6ADA-BA2A-23BE-557923860E97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8" name="WindowAppGuess_">
              <a:extLst>
                <a:ext uri="{FF2B5EF4-FFF2-40B4-BE49-F238E27FC236}">
                  <a16:creationId xmlns:a16="http://schemas.microsoft.com/office/drawing/2014/main" id="{B7CAB5CC-9CCD-D5D6-AE60-43AC4765F0D8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9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AABD7E4-DE82-E80B-BDD4-A3851DBCA436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61880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D07625E-8CB9-5EEE-6762-C9F2892515E1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81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52420A8-8493-856B-8427-6079A4430C95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82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E2F9C528-5545-E383-E629-C602C7E44922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6188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6C07EED3-0A9C-AD28-4D4E-2CF7EF88C282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188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E339ACC3-5167-1D23-CA3D-ADF4F5EB74DA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188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3FDD30E5-3BD3-7F0A-F5F4-CC524F6B1CFA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6188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D938566E-0F8C-5CB8-E5EF-80AE5B04695D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61887" name="Shape11AppGuess_">
              <a:extLst>
                <a:ext uri="{FF2B5EF4-FFF2-40B4-BE49-F238E27FC236}">
                  <a16:creationId xmlns:a16="http://schemas.microsoft.com/office/drawing/2014/main" id="{8AF46BE8-24EA-B4A6-A2B3-742A4C1FEA43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30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1888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CE86611-DDF7-D3F2-49A0-ECF52174D119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889" name="AppNotes" hidden="1">
            <a:extLst>
              <a:ext uri="{FF2B5EF4-FFF2-40B4-BE49-F238E27FC236}">
                <a16:creationId xmlns:a16="http://schemas.microsoft.com/office/drawing/2014/main" id="{FC84B170-0DEE-6E60-BC01-F02C66E9E73A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61890" name="WindowFrameAppNotes_">
              <a:extLst>
                <a:ext uri="{FF2B5EF4-FFF2-40B4-BE49-F238E27FC236}">
                  <a16:creationId xmlns:a16="http://schemas.microsoft.com/office/drawing/2014/main" id="{969A5C9C-BF3D-0AD0-86A0-90CCEDDB4694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1" name="WindowAppNotes_">
              <a:extLst>
                <a:ext uri="{FF2B5EF4-FFF2-40B4-BE49-F238E27FC236}">
                  <a16:creationId xmlns:a16="http://schemas.microsoft.com/office/drawing/2014/main" id="{B692E3A9-4193-C170-0370-918075750005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1892" name="AXTextBox1AppNotes_">
              <a:extLst>
                <a:ext uri="{FF2B5EF4-FFF2-40B4-BE49-F238E27FC236}">
                  <a16:creationId xmlns:a16="http://schemas.microsoft.com/office/drawing/2014/main" id="{4778851F-81E4-2174-833F-71786F275971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3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D3A1D8C-FD05-E497-95BC-942AACF2C502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1894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3E5F742-BB39-BBD7-EB30-B8715251CF3B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95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FFA6A9B-A917-D3F5-5ADD-43547378666C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6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8F7E27E-0A7E-E6A2-B441-4877E4BF01AE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7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569F432B-476E-89E1-98E3-EC84D9D1B363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189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2E70A67A-4184-F8C6-5C84-4BF6DA6F3DB8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6189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9ACF3626-7DAA-FDE2-DA33-E44F351B1B24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61900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1CFDDC04-AA84-627B-412F-CF913E027A3A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1901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C746E74F-FBE7-0AEC-DB3B-BC47A0F3B5C5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61902" name="AppSettings" hidden="1">
            <a:extLst>
              <a:ext uri="{FF2B5EF4-FFF2-40B4-BE49-F238E27FC236}">
                <a16:creationId xmlns:a16="http://schemas.microsoft.com/office/drawing/2014/main" id="{8E2A43FD-A529-2ED5-7865-16466AD53C4A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61903" name="WindowFrameAppSettings_">
              <a:extLst>
                <a:ext uri="{FF2B5EF4-FFF2-40B4-BE49-F238E27FC236}">
                  <a16:creationId xmlns:a16="http://schemas.microsoft.com/office/drawing/2014/main" id="{B091F7A6-A44A-8CA0-4726-A8EDD0990E31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04" name="WindowAppSettings_">
              <a:extLst>
                <a:ext uri="{FF2B5EF4-FFF2-40B4-BE49-F238E27FC236}">
                  <a16:creationId xmlns:a16="http://schemas.microsoft.com/office/drawing/2014/main" id="{2201EF32-8CEF-CC1E-9B31-6ACBB09AE071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FD057E9-734D-29F8-B8F7-774CBBA5D1F6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619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949747D-C536-0412-B7EA-CAC54F17CD85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6979211-8224-747C-B2CC-F46A0D891FC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E4E9EEC0-593E-9437-19C5-C772C1C1FE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02B6D3FC-C751-4D54-EFC7-9EA0B98A1BDB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619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F7112F9-E5A4-50A9-C51F-BFB1A74BA0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619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193B0308-DA05-388F-2C7F-0725921D4259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19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B74A397B-2811-4071-7B09-E16B03B8A09F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1913" name="Shape11AppSettings_">
              <a:extLst>
                <a:ext uri="{FF2B5EF4-FFF2-40B4-BE49-F238E27FC236}">
                  <a16:creationId xmlns:a16="http://schemas.microsoft.com/office/drawing/2014/main" id="{E32AA64F-9C63-E65D-DC4A-5CCFD9AFD14E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Autosave interval: 11 mins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4E3C5973-5B20-3C57-C73F-8ED32EC4160F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619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A02D920-F025-5024-3051-381653DFAE0A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16" name="Shape21AppSettings_">
              <a:extLst>
                <a:ext uri="{FF2B5EF4-FFF2-40B4-BE49-F238E27FC236}">
                  <a16:creationId xmlns:a16="http://schemas.microsoft.com/office/drawing/2014/main" id="{AF9487F9-531F-1B8B-B52E-27C7C971069B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619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81CE338F-D65A-5037-F074-EBFE56A8D6EB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61918" name="Shape15AppSettings_">
              <a:extLst>
                <a:ext uri="{FF2B5EF4-FFF2-40B4-BE49-F238E27FC236}">
                  <a16:creationId xmlns:a16="http://schemas.microsoft.com/office/drawing/2014/main" id="{A95BB4B2-2525-297B-D4C2-6B049E820732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61919" name="Shape16AppSettings_">
              <a:extLst>
                <a:ext uri="{FF2B5EF4-FFF2-40B4-BE49-F238E27FC236}">
                  <a16:creationId xmlns:a16="http://schemas.microsoft.com/office/drawing/2014/main" id="{76D690C6-4FB4-208C-C073-3B102029AFC3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61920" name="Shape17AppSettings_">
              <a:extLst>
                <a:ext uri="{FF2B5EF4-FFF2-40B4-BE49-F238E27FC236}">
                  <a16:creationId xmlns:a16="http://schemas.microsoft.com/office/drawing/2014/main" id="{E5B5751B-B210-E43D-E7FD-938F9F509CB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Autologin active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3589B42-8864-B47B-A809-F8FB1EED4522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22" name="Shape19AppSettings_">
              <a:extLst>
                <a:ext uri="{FF2B5EF4-FFF2-40B4-BE49-F238E27FC236}">
                  <a16:creationId xmlns:a16="http://schemas.microsoft.com/office/drawing/2014/main" id="{7420EEB2-EBDE-921E-D3CA-5FF9D7A6BB45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518442E4-90EB-CD35-9EBB-AE6CFDB16DA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89225E87-C6EB-7F34-76E7-566364254BDA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619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498B04BC-FAC8-0008-E496-0D81CB75DA03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grpSp>
        <p:nvGrpSpPr>
          <p:cNvPr id="61926" name="AppMessage" hidden="1">
            <a:extLst>
              <a:ext uri="{FF2B5EF4-FFF2-40B4-BE49-F238E27FC236}">
                <a16:creationId xmlns:a16="http://schemas.microsoft.com/office/drawing/2014/main" id="{03C7A8A8-F084-492C-A992-E2EAB27FC456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61927" name="WindowFrameAppMessage_">
              <a:extLst>
                <a:ext uri="{FF2B5EF4-FFF2-40B4-BE49-F238E27FC236}">
                  <a16:creationId xmlns:a16="http://schemas.microsoft.com/office/drawing/2014/main" id="{E8C5E137-AB15-5515-3A1A-B6F800721E83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28" name="WindowAppMessage_">
              <a:extLst>
                <a:ext uri="{FF2B5EF4-FFF2-40B4-BE49-F238E27FC236}">
                  <a16:creationId xmlns:a16="http://schemas.microsoft.com/office/drawing/2014/main" id="{6D71E2AE-771F-C7DA-4A40-DCD94DA0C8C5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29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4367963-776D-6843-4E7C-D0FD2E936F6A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930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9266FFA-6EA9-1BE6-068D-2B1839957417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31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2C50DC8-29C3-0B44-46C1-A1403BE08C1C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1932" name="ExclamationAppMessage_" hidden="1">
              <a:extLst>
                <a:ext uri="{FF2B5EF4-FFF2-40B4-BE49-F238E27FC236}">
                  <a16:creationId xmlns:a16="http://schemas.microsoft.com/office/drawing/2014/main" id="{032C62E7-164B-AD82-4CE8-653EE4B75FAB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1933" name="ErrorAppMessage_">
              <a:extLst>
                <a:ext uri="{FF2B5EF4-FFF2-40B4-BE49-F238E27FC236}">
                  <a16:creationId xmlns:a16="http://schemas.microsoft.com/office/drawing/2014/main" id="{85782C19-B518-D56C-3A0B-B7ABBCF84D53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1934" name="InfoAppMessage_" hidden="1">
              <a:extLst>
                <a:ext uri="{FF2B5EF4-FFF2-40B4-BE49-F238E27FC236}">
                  <a16:creationId xmlns:a16="http://schemas.microsoft.com/office/drawing/2014/main" id="{9108593F-F33F-F776-2D55-C4C469A5BD69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61935" name="App3D" hidden="1">
            <a:extLst>
              <a:ext uri="{FF2B5EF4-FFF2-40B4-BE49-F238E27FC236}">
                <a16:creationId xmlns:a16="http://schemas.microsoft.com/office/drawing/2014/main" id="{2E82A45B-C18E-F4B7-9D0C-AF7A37847C3F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61936" name="WindowFrameApp3D_">
              <a:extLst>
                <a:ext uri="{FF2B5EF4-FFF2-40B4-BE49-F238E27FC236}">
                  <a16:creationId xmlns:a16="http://schemas.microsoft.com/office/drawing/2014/main" id="{F872054C-1491-8C70-6B9D-118B5E3C12AA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7" name="WindowApp3D_">
              <a:extLst>
                <a:ext uri="{FF2B5EF4-FFF2-40B4-BE49-F238E27FC236}">
                  <a16:creationId xmlns:a16="http://schemas.microsoft.com/office/drawing/2014/main" id="{93CBE1CE-87C5-4470-AD12-21D54D8C26F8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8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5C82592-75B5-1A45-2637-F233704CA9D0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1939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AFEFC33-D4F9-1CDE-17EB-C0A5611A2AA1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40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1D72280-3ADA-7FC4-3E96-CE5DB7F2D895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1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A89442B4-3A81-30D3-AEEB-5617A5850B3D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1942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5B4748E6-C775-3FFA-EC8C-7E54B623DB89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1943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7E34E229-72A1-D95C-41EC-62CE2DE4145E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1944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E68913ED-7206-25FB-BD0F-0A5265325548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1945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0E7266-ED45-724B-6B54-659A695207AB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6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336374EE-2374-57AE-1B26-A7424075377D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1947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A6BEA63C-70FA-325E-E374-E3E5D60002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1948" name="Shape2App3D_">
              <a:extLst>
                <a:ext uri="{FF2B5EF4-FFF2-40B4-BE49-F238E27FC236}">
                  <a16:creationId xmlns:a16="http://schemas.microsoft.com/office/drawing/2014/main" id="{AD6F190B-3322-1221-F87F-A1D1D828B72E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61949" name="AppTaskmgr" hidden="1">
            <a:extLst>
              <a:ext uri="{FF2B5EF4-FFF2-40B4-BE49-F238E27FC236}">
                <a16:creationId xmlns:a16="http://schemas.microsoft.com/office/drawing/2014/main" id="{DDCE7132-F225-DCBB-D535-5AC68D6AA6AB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61950" name="WindowFrameAppTaskmgr_">
              <a:extLst>
                <a:ext uri="{FF2B5EF4-FFF2-40B4-BE49-F238E27FC236}">
                  <a16:creationId xmlns:a16="http://schemas.microsoft.com/office/drawing/2014/main" id="{C0404C3D-AF3E-7E37-F2AB-E68776CB3AF9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1" name="WindowAppTaskmgr_">
              <a:extLst>
                <a:ext uri="{FF2B5EF4-FFF2-40B4-BE49-F238E27FC236}">
                  <a16:creationId xmlns:a16="http://schemas.microsoft.com/office/drawing/2014/main" id="{D0948101-C40F-2B14-D781-C4C0A0A9775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61952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4A8D7E1-9FE2-B48B-81EB-D5A2CB877166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61953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741E60-8A19-FEBB-1A97-54FDBAD269E3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54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91802D-E007-CC75-D6BB-2FA5A7C9DC16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5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0ED5DA85-9D5C-34DD-CC60-2D267996FBFF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6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B5CCF6C-664D-B0DB-83A6-523AA564598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61957" name="Proc1AppTaskmgr_">
              <a:extLst>
                <a:ext uri="{FF2B5EF4-FFF2-40B4-BE49-F238E27FC236}">
                  <a16:creationId xmlns:a16="http://schemas.microsoft.com/office/drawing/2014/main" id="{7E6B5B0A-F741-A3D0-1BA4-046093F16873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8" name="Proc2AppTaskmgr_">
              <a:extLst>
                <a:ext uri="{FF2B5EF4-FFF2-40B4-BE49-F238E27FC236}">
                  <a16:creationId xmlns:a16="http://schemas.microsoft.com/office/drawing/2014/main" id="{1B792D38-0CCB-57AA-F2CD-D7E823035032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9" name="Proc3AppTaskmgr_">
              <a:extLst>
                <a:ext uri="{FF2B5EF4-FFF2-40B4-BE49-F238E27FC236}">
                  <a16:creationId xmlns:a16="http://schemas.microsoft.com/office/drawing/2014/main" id="{F619AAFF-79FE-F10E-4E9E-0B88248B19C9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0" name="Proc4AppTaskmgr_">
              <a:extLst>
                <a:ext uri="{FF2B5EF4-FFF2-40B4-BE49-F238E27FC236}">
                  <a16:creationId xmlns:a16="http://schemas.microsoft.com/office/drawing/2014/main" id="{4297A3CE-30D9-2D59-502A-2541F46E138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1" name="Proc5AppTaskmgr_">
              <a:extLst>
                <a:ext uri="{FF2B5EF4-FFF2-40B4-BE49-F238E27FC236}">
                  <a16:creationId xmlns:a16="http://schemas.microsoft.com/office/drawing/2014/main" id="{A2B78C12-F488-5F6A-2C38-9193AB12B656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2" name="Proc6AppTaskmgr_">
              <a:extLst>
                <a:ext uri="{FF2B5EF4-FFF2-40B4-BE49-F238E27FC236}">
                  <a16:creationId xmlns:a16="http://schemas.microsoft.com/office/drawing/2014/main" id="{14682373-3EA7-D958-4171-161B1C7795CA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3" name="Proc7AppTaskmgr_">
              <a:extLst>
                <a:ext uri="{FF2B5EF4-FFF2-40B4-BE49-F238E27FC236}">
                  <a16:creationId xmlns:a16="http://schemas.microsoft.com/office/drawing/2014/main" id="{AC4D7C83-E476-85DC-9C95-9D2EAFD49428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4" name="Proc8AppTaskmgr_">
              <a:extLst>
                <a:ext uri="{FF2B5EF4-FFF2-40B4-BE49-F238E27FC236}">
                  <a16:creationId xmlns:a16="http://schemas.microsoft.com/office/drawing/2014/main" id="{36B2D74B-E93B-570A-4082-CFB974D2253B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5" name="Proc9AppTaskmgr_">
              <a:extLst>
                <a:ext uri="{FF2B5EF4-FFF2-40B4-BE49-F238E27FC236}">
                  <a16:creationId xmlns:a16="http://schemas.microsoft.com/office/drawing/2014/main" id="{F633C9A8-2E8D-1819-CC00-85D6BC49F0C4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6" name="Proc10AppTaskmgr_">
              <a:extLst>
                <a:ext uri="{FF2B5EF4-FFF2-40B4-BE49-F238E27FC236}">
                  <a16:creationId xmlns:a16="http://schemas.microsoft.com/office/drawing/2014/main" id="{18A8B5A6-751B-1F01-E108-288A2C6E46D5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74" name="AppPresentator" hidden="1">
            <a:extLst>
              <a:ext uri="{FF2B5EF4-FFF2-40B4-BE49-F238E27FC236}">
                <a16:creationId xmlns:a16="http://schemas.microsoft.com/office/drawing/2014/main" id="{15E651BC-B4FB-ABD9-FAAA-22AAF9CF362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61975" name="WindowFrameAppPresentator_">
              <a:extLst>
                <a:ext uri="{FF2B5EF4-FFF2-40B4-BE49-F238E27FC236}">
                  <a16:creationId xmlns:a16="http://schemas.microsoft.com/office/drawing/2014/main" id="{10847C46-EC20-625D-9C6D-20CF305C560A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6" name="WindowAppPresentator_">
              <a:extLst>
                <a:ext uri="{FF2B5EF4-FFF2-40B4-BE49-F238E27FC236}">
                  <a16:creationId xmlns:a16="http://schemas.microsoft.com/office/drawing/2014/main" id="{EABB18B7-7388-97C3-371F-6AD19723FF52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7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5BA9B5C-B99E-1115-7FBD-60BC538BA1A7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61978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E44E9B3-2D61-925F-7976-ECAA63481970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79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D78A3AD-E1AB-B6C1-03EE-6C6455A5B36E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80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28010FF-17EE-3A72-739C-F46FA8D2F5A4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81" name="Shape13AppPresentator_">
              <a:extLst>
                <a:ext uri="{FF2B5EF4-FFF2-40B4-BE49-F238E27FC236}">
                  <a16:creationId xmlns:a16="http://schemas.microsoft.com/office/drawing/2014/main" id="{F1B267B0-68C6-674A-12B7-FCCD876244A9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82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B275C0D8-EEF6-F3B7-91AF-2DDA9C46720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1983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57364048-C659-A61B-FF16-83BE00CCAE03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1984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B06759F8-83D0-B51A-092E-C048190D12A3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1985" name="Shape15AppPresentator_">
              <a:extLst>
                <a:ext uri="{FF2B5EF4-FFF2-40B4-BE49-F238E27FC236}">
                  <a16:creationId xmlns:a16="http://schemas.microsoft.com/office/drawing/2014/main" id="{DD228245-E5D0-40D2-D17A-2467067FDCBF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61986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22BB9A27-6C59-FEC7-99B6-E29BF7D045A0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61987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F9C9B7D5-94D6-B9B2-D973-B79D7E13BF95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1988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8B2517DD-684D-0BD2-BBF9-99F4F9DA0E91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1989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0E21E616-D6E5-8D06-00EC-EF019DCA72B1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61990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51714094-98CE-6F27-8D6C-1044F9DA4273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61991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E87F7B14-DD56-2C9C-5CF8-125578067EEA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1992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E2EC13CF-1914-3BC6-6457-D2B0C69631D7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1993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59041E55-8FE0-8533-50CC-79049F6D7EFF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61994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2EBEEA15-5610-7997-84F6-63AB6C1A7496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95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1D6F7F5F-C8AE-2B42-BE03-861C2D07F717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96" name="SidebarAppPresentator_">
              <a:extLst>
                <a:ext uri="{FF2B5EF4-FFF2-40B4-BE49-F238E27FC236}">
                  <a16:creationId xmlns:a16="http://schemas.microsoft.com/office/drawing/2014/main" id="{A985EE56-EADE-026C-33D8-087A49637D9D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1997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174723A9-4DC0-7D04-ADA3-FF8224D706AC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98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436B3ADD-28E1-52E2-84DC-510519B0E6F6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61999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A5C6676-9EB7-4A4B-7B6B-6FC458A65C31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0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3B9DB10-1C20-97BA-074A-586E5BDC0B50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1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A8B166F-B69D-D261-6BF2-A6CFD938254A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2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BF845C2-C641-5BF6-6773-8849D4F638D0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3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2585336-BD8B-D797-C9DB-AD3304AC94A8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4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81DDE30-321C-6978-74B2-FE4BD05DD518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5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B51DF49-C9E4-05D2-93E4-9CD13D9E8BED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6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0ADF2DF-9655-7427-6CB2-1CB30E7C60D0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7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D626297F-BDC9-032C-CF3F-EF0FA1EE6D5D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8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463F790-DBD1-AD02-456F-F7B6A4A8D510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9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44023AC-B3D1-EC06-0078-11D734DD3D83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0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C6F0116-C4CF-0A01-070C-79E565BC3854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1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6F20F26-960D-9981-992D-D36555EDF790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2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A2CE915-CF92-E4F9-7196-498A0E04D43A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3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4301463-338C-B72A-4B59-50A4AE732260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4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DD32B50-B39A-AFA8-B3FB-791FF2929666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5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2B1D659-4ADC-7CDC-177C-F52065EE401C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6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AD049CB-8ABF-8D54-D991-ECE4E701F61D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7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E0C50C8-EFCB-8983-50A8-D14F652E50D6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8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1FA449C-7A59-6C51-BC04-581CDBDE43D8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9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F260099-E179-25AF-148F-9E47350C6DCB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20" name="ShapeSelAppPresentator_">
              <a:extLst>
                <a:ext uri="{FF2B5EF4-FFF2-40B4-BE49-F238E27FC236}">
                  <a16:creationId xmlns:a16="http://schemas.microsoft.com/office/drawing/2014/main" id="{ADD86F9D-CFC4-4187-18C1-6FD599DC38E8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62021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0F3C12B2-3BB2-8FBC-F792-DAC1C81BADD5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62022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AAFEB7E5-75C2-185F-CCE9-F3115C60B60C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2023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44370A4-7B78-7D4C-37A0-DDF36B902774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62024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70736A74-1743-012F-98F2-A9D7E4856BC0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2025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B538E036-7420-2629-DC21-6A3A433D5C3A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62026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3940E4B5-6CA7-9CD5-C74A-9A2C1153CE26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62027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AF669E57-6F45-0073-3344-D16AD0A7E6DB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62028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E5B7EE70-F9BF-E60C-D007-932763FAF8B7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029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E3C9DF6A-7DC9-4290-EE5C-9890C38B181C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030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2089F806-4246-B878-B7B4-5C1C3D0AC38B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031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6FC9E8E4-C28A-6CC7-50D8-64A089153A5D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62032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5D3E66FC-FAF9-6115-F751-599AAC34B585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62033" name="AppPictureView" hidden="1">
            <a:extLst>
              <a:ext uri="{FF2B5EF4-FFF2-40B4-BE49-F238E27FC236}">
                <a16:creationId xmlns:a16="http://schemas.microsoft.com/office/drawing/2014/main" id="{E65D643B-5A0A-4CEA-D969-1F2B639DF6EA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62034" name="WindowFrameAppPictureView_">
              <a:extLst>
                <a:ext uri="{FF2B5EF4-FFF2-40B4-BE49-F238E27FC236}">
                  <a16:creationId xmlns:a16="http://schemas.microsoft.com/office/drawing/2014/main" id="{4C540715-7583-9A30-D449-86B714FA7F1F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5" name="WindowAppPictureView_">
              <a:extLst>
                <a:ext uri="{FF2B5EF4-FFF2-40B4-BE49-F238E27FC236}">
                  <a16:creationId xmlns:a16="http://schemas.microsoft.com/office/drawing/2014/main" id="{0A9DFB47-631A-0C9F-F7C2-6AA4E22105A5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62036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D3062E1-DF65-CDC4-8DF6-6584BD9A02A2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62037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CE28515-9074-B4B3-3C50-D3F940EF21B3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38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C7F5891-17CD-D1B6-1DE2-5DB04BD6321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9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D13B8A-EE58-6133-FD5F-8783291328F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40" name="AppShell" hidden="1">
            <a:extLst>
              <a:ext uri="{FF2B5EF4-FFF2-40B4-BE49-F238E27FC236}">
                <a16:creationId xmlns:a16="http://schemas.microsoft.com/office/drawing/2014/main" id="{E18ED80B-BAF6-87F2-9B8E-CC0A98AFDF1A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62041" name="WindowFrameAppShell_">
              <a:extLst>
                <a:ext uri="{FF2B5EF4-FFF2-40B4-BE49-F238E27FC236}">
                  <a16:creationId xmlns:a16="http://schemas.microsoft.com/office/drawing/2014/main" id="{E439AF64-90CF-4C34-2546-553324C9291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2" name="WindowAppShell_">
              <a:extLst>
                <a:ext uri="{FF2B5EF4-FFF2-40B4-BE49-F238E27FC236}">
                  <a16:creationId xmlns:a16="http://schemas.microsoft.com/office/drawing/2014/main" id="{2012B325-42DF-5318-51D9-E1EAD0B63CB4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2043" name="AXTextBox1AppShell_">
              <a:extLst>
                <a:ext uri="{FF2B5EF4-FFF2-40B4-BE49-F238E27FC236}">
                  <a16:creationId xmlns:a16="http://schemas.microsoft.com/office/drawing/2014/main" id="{CE24C2B1-1929-7277-424F-71DA7CFFCF9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62044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0727EA6-4C4B-FDDB-EACB-E5799DE92CF8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62045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25B3571-46C0-26C1-5755-110A48328826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46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C1C1B5-E420-3A6B-47F3-03DEBE7FB72E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7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FBE277E-F09E-D3B1-44D5-31B867D7157D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8" name="OutputAppShell_">
              <a:extLst>
                <a:ext uri="{FF2B5EF4-FFF2-40B4-BE49-F238E27FC236}">
                  <a16:creationId xmlns:a16="http://schemas.microsoft.com/office/drawing/2014/main" id="{B2DD1585-07A1-5049-7E70-C5C1C1EE662A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2049" name="AppCalc" hidden="1">
            <a:extLst>
              <a:ext uri="{FF2B5EF4-FFF2-40B4-BE49-F238E27FC236}">
                <a16:creationId xmlns:a16="http://schemas.microsoft.com/office/drawing/2014/main" id="{E88399AE-9E25-72B6-1B1A-716925054BF4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62050" name="WindowFrameAppCalc_">
              <a:extLst>
                <a:ext uri="{FF2B5EF4-FFF2-40B4-BE49-F238E27FC236}">
                  <a16:creationId xmlns:a16="http://schemas.microsoft.com/office/drawing/2014/main" id="{60A4FCE4-4FB9-311D-F841-2B7BEA450C2D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51" name="WindowAppCalc_">
              <a:extLst>
                <a:ext uri="{FF2B5EF4-FFF2-40B4-BE49-F238E27FC236}">
                  <a16:creationId xmlns:a16="http://schemas.microsoft.com/office/drawing/2014/main" id="{2AFD573D-637E-BDB4-FC91-ABD0CEB51074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2052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E122F4F-8762-B481-FF12-2740C93A3FEA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53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AA094CC-A470-879B-AFEF-BFF03B4CD0C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2054" name="Shape6AppCalc_">
              <a:extLst>
                <a:ext uri="{FF2B5EF4-FFF2-40B4-BE49-F238E27FC236}">
                  <a16:creationId xmlns:a16="http://schemas.microsoft.com/office/drawing/2014/main" id="{8B7D0E70-5F48-9106-7260-02D5E3E5F369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6205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ED5A46D-7964-7453-FAB3-40E21D982166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206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939968-E492-8606-6B7C-3FCCE713D663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206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3A19CB3-4DC5-95F0-1F04-3C248D496AFA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206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A6D5AC-332E-1875-156B-A01395AB4FE4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206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3939AF0-6FE3-CE50-1411-5B70A82F30A6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206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DC3372E-92E0-41F8-DCAE-70EB657DCA98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206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7FB0BBE-8209-3A5F-0214-577F85C65EB4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206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7B3C72FA-CB5C-B4ED-547C-C7AE83E9E55F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206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4FB999A-9ADF-3F9D-8EDB-5F053394B187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206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3AA596-3ED8-04EE-F624-F25D6B4F4267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06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054067E-6D9B-C3F7-3A68-7FE0C19706DE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207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747B7EDD-76E2-FC22-93D1-F1A1CDBB9100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207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8CF8E17-FA25-E648-9104-BA1C58A1AE3A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207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31E70C07-E627-9832-A220-6F6A03AB2545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207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60621D90-515B-434F-6C5B-9F834B7B9EB4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2074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B4E007C-7D25-BF69-9F95-C93EEFFF00EA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2075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5AD07292-9B09-9179-9520-F48D49207A0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207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3F883815-41F3-02D6-3A16-4F6FBCC2DE08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2055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822DA7B-8677-AB53-95F4-F97811B2CA7D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62056" name="Shape7AppCalc_">
              <a:extLst>
                <a:ext uri="{FF2B5EF4-FFF2-40B4-BE49-F238E27FC236}">
                  <a16:creationId xmlns:a16="http://schemas.microsoft.com/office/drawing/2014/main" id="{6EA5B5FB-E926-F58B-83CB-B879A8D8B6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2057" name="Shape8AppCalc_">
              <a:extLst>
                <a:ext uri="{FF2B5EF4-FFF2-40B4-BE49-F238E27FC236}">
                  <a16:creationId xmlns:a16="http://schemas.microsoft.com/office/drawing/2014/main" id="{C5B340D7-1D97-4758-847F-60F387AE71FA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2058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02C26F-B8B6-72AC-7C18-50EDFB4532F8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77" name="AppModalFiles" hidden="1">
            <a:extLst>
              <a:ext uri="{FF2B5EF4-FFF2-40B4-BE49-F238E27FC236}">
                <a16:creationId xmlns:a16="http://schemas.microsoft.com/office/drawing/2014/main" id="{64C5DFF9-F46E-9330-9145-CCB374A1B263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62078" name="WindowFrameAppModalFiles_">
              <a:extLst>
                <a:ext uri="{FF2B5EF4-FFF2-40B4-BE49-F238E27FC236}">
                  <a16:creationId xmlns:a16="http://schemas.microsoft.com/office/drawing/2014/main" id="{8667BA09-2412-AF30-D730-3F4D1F9A31A6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79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005D2DA-05E3-24D3-43D1-45B3688E66C1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62080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AAB0D8-0598-1130-0DD6-B45FE4AE060C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81" name="TopPanelAppModalFiles_">
              <a:extLst>
                <a:ext uri="{FF2B5EF4-FFF2-40B4-BE49-F238E27FC236}">
                  <a16:creationId xmlns:a16="http://schemas.microsoft.com/office/drawing/2014/main" id="{9582141B-35B5-E1C5-4824-28D612645115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82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10320595-D84B-B421-BBF2-38BB7B40B99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3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76ECEB7B-B7D6-CA1F-4B9F-A7141FE77715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084" name="PathAppModalFiles_">
              <a:extLst>
                <a:ext uri="{FF2B5EF4-FFF2-40B4-BE49-F238E27FC236}">
                  <a16:creationId xmlns:a16="http://schemas.microsoft.com/office/drawing/2014/main" id="{3AA5B2CA-A15D-30E4-AFB0-2A7905A95851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085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752F6C94-4985-9DC2-5563-FCA56C7AC6CD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6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E17E2BC4-8BDF-5891-226E-982D6B553878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7" name="SelectedFileAppModalFIles_">
              <a:extLst>
                <a:ext uri="{FF2B5EF4-FFF2-40B4-BE49-F238E27FC236}">
                  <a16:creationId xmlns:a16="http://schemas.microsoft.com/office/drawing/2014/main" id="{E4745378-44B7-DF7C-1C62-8E8246E46F59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088" name="WindowAppModalFiles_">
              <a:extLst>
                <a:ext uri="{FF2B5EF4-FFF2-40B4-BE49-F238E27FC236}">
                  <a16:creationId xmlns:a16="http://schemas.microsoft.com/office/drawing/2014/main" id="{4B79BD53-F901-C54F-A8A5-A8FF8586FED4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89" name="BottomPanelAppModalFiles_">
              <a:extLst>
                <a:ext uri="{FF2B5EF4-FFF2-40B4-BE49-F238E27FC236}">
                  <a16:creationId xmlns:a16="http://schemas.microsoft.com/office/drawing/2014/main" id="{84A45324-39AB-30F0-40B1-7AC1474919B5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2090" name="AXTextBox1AppModalFiles_">
              <a:extLst>
                <a:ext uri="{FF2B5EF4-FFF2-40B4-BE49-F238E27FC236}">
                  <a16:creationId xmlns:a16="http://schemas.microsoft.com/office/drawing/2014/main" id="{21C20FB2-D699-9EC5-0579-481EE0DB406D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1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32EBF87A-B6F2-5104-901C-A11C053CECBE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62092" name="AppFiles" hidden="1">
            <a:extLst>
              <a:ext uri="{FF2B5EF4-FFF2-40B4-BE49-F238E27FC236}">
                <a16:creationId xmlns:a16="http://schemas.microsoft.com/office/drawing/2014/main" id="{FD3383B9-73FE-2B1C-1D1B-4B2CD389AB6E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62093" name="WindowFrameAppFiles_">
              <a:extLst>
                <a:ext uri="{FF2B5EF4-FFF2-40B4-BE49-F238E27FC236}">
                  <a16:creationId xmlns:a16="http://schemas.microsoft.com/office/drawing/2014/main" id="{405FB3FD-E5FB-EDC1-7F55-EF08CBB7836C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4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3F1703C-6343-797B-B537-7BA604B1EED7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62095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F4DC60F-C5A0-98D2-CE6B-EE265AB74B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96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DC5E6E-22F6-37DB-9D5B-BA92D47A4A30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7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6CED9E-6671-E4C8-7FE3-F2277532D12E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8" name="TopPanelAppFiles_">
              <a:extLst>
                <a:ext uri="{FF2B5EF4-FFF2-40B4-BE49-F238E27FC236}">
                  <a16:creationId xmlns:a16="http://schemas.microsoft.com/office/drawing/2014/main" id="{6699F084-EBDE-2D6A-405B-91C577759080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9" name="BottomPanelAppFiles_">
              <a:extLst>
                <a:ext uri="{FF2B5EF4-FFF2-40B4-BE49-F238E27FC236}">
                  <a16:creationId xmlns:a16="http://schemas.microsoft.com/office/drawing/2014/main" id="{9361A9AB-69D1-881C-5723-15F22B90DA2E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62100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9C9DFD5F-6524-43F0-BDFC-7947467AF2ED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1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850AE9BB-B5E3-9886-41AB-EFB007FB66FD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102" name="LeftPanelAppFiles_">
              <a:extLst>
                <a:ext uri="{FF2B5EF4-FFF2-40B4-BE49-F238E27FC236}">
                  <a16:creationId xmlns:a16="http://schemas.microsoft.com/office/drawing/2014/main" id="{8EB93393-F09B-5E3E-A157-4144B72E9CCF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62103" name="PathAppFiles_">
              <a:extLst>
                <a:ext uri="{FF2B5EF4-FFF2-40B4-BE49-F238E27FC236}">
                  <a16:creationId xmlns:a16="http://schemas.microsoft.com/office/drawing/2014/main" id="{3D926CEB-6829-D192-3863-844FA9ABFB1B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104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B7293779-C82E-975B-2989-94B3F20CFDAC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62105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749CE39B-0487-D839-45DF-B4FF298B1971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62106" name="PropertiesAppFiles_">
              <a:extLst>
                <a:ext uri="{FF2B5EF4-FFF2-40B4-BE49-F238E27FC236}">
                  <a16:creationId xmlns:a16="http://schemas.microsoft.com/office/drawing/2014/main" id="{12F81C52-713B-1409-2FFF-5E50482E27D2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62107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5FB598D2-4E42-DF7C-7769-90C2772C15D9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8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86A954C4-A97D-AD90-6982-F3AA8DD27108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9" name="SelectModeLabelAppFiles_">
              <a:extLst>
                <a:ext uri="{FF2B5EF4-FFF2-40B4-BE49-F238E27FC236}">
                  <a16:creationId xmlns:a16="http://schemas.microsoft.com/office/drawing/2014/main" id="{FF72E94F-5F15-44C4-CC1A-8B6B5584FB9A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62110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34BA47EC-F678-C707-EFA5-2C0882367AAD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11" name="SelectedFileAppFIles_">
              <a:extLst>
                <a:ext uri="{FF2B5EF4-FFF2-40B4-BE49-F238E27FC236}">
                  <a16:creationId xmlns:a16="http://schemas.microsoft.com/office/drawing/2014/main" id="{907153AB-A879-FEDA-6054-02E525B098F1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112" name="WindowAppFiles_">
              <a:extLst>
                <a:ext uri="{FF2B5EF4-FFF2-40B4-BE49-F238E27FC236}">
                  <a16:creationId xmlns:a16="http://schemas.microsoft.com/office/drawing/2014/main" id="{69C713F6-8377-AE0F-BCE1-9D5197EA99E7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13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E0FC139B-8FA3-24AF-F03A-8E096AE6AC2B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62114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EB52E3ED-D4DD-725A-3CDA-0C69E1FB1A0F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62115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67A231FB-D70B-341D-F1F0-100C571624CA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62116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E94CA8F4-8A6F-8000-7206-CD806FBC2B8F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62117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7DB3E694-6EAF-A853-2A3F-58E03DB7E4D2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62118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FDF72C6-41B4-DD2E-FF98-C913757B0E93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62119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0AC8917-EC65-4F75-91B0-589A9F41346C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2120" name="AppSettings" hidden="1">
            <a:extLst>
              <a:ext uri="{FF2B5EF4-FFF2-40B4-BE49-F238E27FC236}">
                <a16:creationId xmlns:a16="http://schemas.microsoft.com/office/drawing/2014/main" id="{B22EBD21-7B21-C524-4243-7DDD3F7B4781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62121" name="WindowFrameAppSettings_">
              <a:extLst>
                <a:ext uri="{FF2B5EF4-FFF2-40B4-BE49-F238E27FC236}">
                  <a16:creationId xmlns:a16="http://schemas.microsoft.com/office/drawing/2014/main" id="{C742DD56-E5D7-B82E-8E55-7554E4C1F86E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22" name="WindowBackAppSettings_">
              <a:extLst>
                <a:ext uri="{FF2B5EF4-FFF2-40B4-BE49-F238E27FC236}">
                  <a16:creationId xmlns:a16="http://schemas.microsoft.com/office/drawing/2014/main" id="{419F565D-CF8D-25FB-E18D-3B244A26C427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23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77F3260-7952-B984-3678-04F45448616F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62124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283A186-63BA-BEE4-2665-A8AABF721DF3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125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29BF967-A3DA-73DA-3E7D-E288DA5E71E9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26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B87BE112-0D67-2324-4256-A254F01FE490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62127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632D94CD-E402-D8A0-1D5D-17EFB62EA8AF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62128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6690F0A1-3200-DDD5-8DA9-275832E3B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6212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F6D07A8E-48A2-B546-50BE-B74D09DFA5DE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2130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FCD444E6-F06A-82AF-D8B4-760AF400B240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2131" name="Shape11AppSettings_">
              <a:extLst>
                <a:ext uri="{FF2B5EF4-FFF2-40B4-BE49-F238E27FC236}">
                  <a16:creationId xmlns:a16="http://schemas.microsoft.com/office/drawing/2014/main" id="{1176F136-7C02-5D15-F7EA-0E29373CE2C9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Autosave interval: 11 mins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132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4AB5A124-69A3-7CEA-4E2D-8AD1E7661EA2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62133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15353E8-CC5B-CECF-CBF8-92480119C4DA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34" name="Shape21AppSettings_">
              <a:extLst>
                <a:ext uri="{FF2B5EF4-FFF2-40B4-BE49-F238E27FC236}">
                  <a16:creationId xmlns:a16="http://schemas.microsoft.com/office/drawing/2014/main" id="{6B20367F-0AC4-55D8-9C78-D47536318E44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62135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96E2578F-2689-600B-FBB1-228D9DB8ABFB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62136" name="Shape15AppSettings_">
              <a:extLst>
                <a:ext uri="{FF2B5EF4-FFF2-40B4-BE49-F238E27FC236}">
                  <a16:creationId xmlns:a16="http://schemas.microsoft.com/office/drawing/2014/main" id="{D0DCCA12-BC6A-DF9E-0C64-15C3642953E1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62137" name="Shape16AppSettings_">
              <a:extLst>
                <a:ext uri="{FF2B5EF4-FFF2-40B4-BE49-F238E27FC236}">
                  <a16:creationId xmlns:a16="http://schemas.microsoft.com/office/drawing/2014/main" id="{ACD7975A-6F78-2274-364F-9B756B105AE8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62138" name="Shape17AppSettings_">
              <a:extLst>
                <a:ext uri="{FF2B5EF4-FFF2-40B4-BE49-F238E27FC236}">
                  <a16:creationId xmlns:a16="http://schemas.microsoft.com/office/drawing/2014/main" id="{A846024C-492B-5C96-BF47-18188F4DD91C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Autologin active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139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C606034B-0AE5-77D0-6366-AF376DB4CDDB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140" name="Shape19AppSettings_">
              <a:extLst>
                <a:ext uri="{FF2B5EF4-FFF2-40B4-BE49-F238E27FC236}">
                  <a16:creationId xmlns:a16="http://schemas.microsoft.com/office/drawing/2014/main" id="{DAE371AF-1F68-65D0-67F3-A3CAD1CA5266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141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008EB13-7C3A-C087-8650-CA98FA4974B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142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22F94CEE-4398-D443-A21F-E2E9B0F364F2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62143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5228D419-6D01-0CC7-9FC6-5E7FE3799617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grpSp>
        <p:nvGrpSpPr>
          <p:cNvPr id="61967" name="AppInputBox" hidden="1">
            <a:extLst>
              <a:ext uri="{FF2B5EF4-FFF2-40B4-BE49-F238E27FC236}">
                <a16:creationId xmlns:a16="http://schemas.microsoft.com/office/drawing/2014/main" id="{7DD85E3C-3400-F821-25D6-F549106A7A68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61968" name="WindowFrameAppInputBox_">
              <a:extLst>
                <a:ext uri="{FF2B5EF4-FFF2-40B4-BE49-F238E27FC236}">
                  <a16:creationId xmlns:a16="http://schemas.microsoft.com/office/drawing/2014/main" id="{FEB71668-7502-E7FD-8D20-593EE6A75ECD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9" name="WindowAppInputBox_">
              <a:extLst>
                <a:ext uri="{FF2B5EF4-FFF2-40B4-BE49-F238E27FC236}">
                  <a16:creationId xmlns:a16="http://schemas.microsoft.com/office/drawing/2014/main" id="{46AEBF49-B6DE-3B12-BFB8-084A3647209F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Please enter a text value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0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D8711B-6685-E43B-F442-9265B09E1B73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Presentator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971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3CF5C89-795E-5DFB-D7B3-E87920C5CC4C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72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99AA25FA-7BFE-FA01-DF92-93B8A08F3AAC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1973" name="AXTextBox1AppInputBox_">
              <a:extLst>
                <a:ext uri="{FF2B5EF4-FFF2-40B4-BE49-F238E27FC236}">
                  <a16:creationId xmlns:a16="http://schemas.microsoft.com/office/drawing/2014/main" id="{E2C66277-7582-4B33-871F-EF6F0EA75F44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2865" name="AppMenu" hidden="1">
            <a:extLst>
              <a:ext uri="{FF2B5EF4-FFF2-40B4-BE49-F238E27FC236}">
                <a16:creationId xmlns:a16="http://schemas.microsoft.com/office/drawing/2014/main" id="{C2A006F1-2041-E914-2DA1-6AA8692D2D18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62146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9D7D16D-6EED-7F59-F938-E15EC87AC778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47" name="Shape5AppMenu_">
              <a:extLst>
                <a:ext uri="{FF2B5EF4-FFF2-40B4-BE49-F238E27FC236}">
                  <a16:creationId xmlns:a16="http://schemas.microsoft.com/office/drawing/2014/main" id="{0746A7CB-6E26-C5B8-F690-269D992F858D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48" name="GreetingAppMenu_">
              <a:extLst>
                <a:ext uri="{FF2B5EF4-FFF2-40B4-BE49-F238E27FC236}">
                  <a16:creationId xmlns:a16="http://schemas.microsoft.com/office/drawing/2014/main" id="{FD6C8FDC-0748-F973-F902-8C7BA67A25C6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149" name="BackgroundAppMenu_">
              <a:extLst>
                <a:ext uri="{FF2B5EF4-FFF2-40B4-BE49-F238E27FC236}">
                  <a16:creationId xmlns:a16="http://schemas.microsoft.com/office/drawing/2014/main" id="{C20590FD-F533-E287-D211-FE527324D3D6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50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52DA1D99-3F6C-0294-4432-3410C069F157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62151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11D96063-4664-88E1-D391-725E460A36A5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62152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A7B085A8-1091-A87C-F820-C5CDE11125BC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62153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F304C7DA-13AB-73AE-82B0-753F5B72D72A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62798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7A64C863-0F11-78EC-2D95-8D2F217AA58E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799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6CDA8EA5-3385-1FC4-D37C-9045BC19E19E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62800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B7478080-396F-887C-BC98-48CBE3E91B6C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62802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B0B22A5-47C7-E12B-D3EF-7921BEBC8FDA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3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64D3C29-9D22-35FB-5985-D933962C5CFF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4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08962DC-909A-3B3C-CE73-C24795F915F5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5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0C8953D-65BE-D920-8E29-AAB5E194C79A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BEEBF6-87DC-9BA8-958A-6D1FCCB0DC11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62100A-0BB6-FE85-438C-1119E596A8CA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5D23CC4-C969-7A05-C2FD-E4D7ED35C50E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41962CF-BBE2-0CC9-90B5-BA04A0DA9D35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F7E22CF-63FB-EC45-1C43-46AB32FD97F6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5602054-5C82-DAD0-0CE4-5B36A223433A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A2DEF08-37B7-8148-D7D1-857F888745CD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FF984B7-0465-B186-9BB6-DB43F3246EAB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86EE70D-376B-B7A3-1458-911871349D3C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7DC6DD-D7E6-88A9-0D5A-667E2734CD5C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C2ED6C4-F7DD-FFAD-A6A9-0DD8052305B1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1428AD4-817F-3B6D-45B1-45D1FE5714EC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67B5AD1-5BB0-A796-8350-BD8FD1B8FB52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8223664-C97C-6F27-7562-519F3DB37555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2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5AA0E90-AD21-D0E6-C99B-DE25519BF7BC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2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74C0FE9-13CF-F379-E4EC-D898B521427E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2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3A212E-AC94-3DA8-5C34-D5D04437C86F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6282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E8663ECE-672C-B27D-2D53-46125F34549D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2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BF174A-7BDD-9C6B-F8E4-84A87AB55858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282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40C5F86-779F-70CD-778F-FD94CE0C838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282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6CD40208-E494-8E08-90CD-B2B64BC88BF3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6282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2416827-BB81-2F5F-AF08-FCE580CDCE51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3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E5AD7F7D-3E4C-E7ED-5D0F-5F21103B838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3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90035F6-E960-7399-4A8F-D529C085C112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3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BE5C86E4-FCA3-B508-CAB5-9506C7361289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6283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FBDC642-0930-4ED6-DD85-1850BB391953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3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E2B11BD6-DFB1-C816-4961-005D78D4069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6283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34F71957-4E03-90CC-1191-3275176CF028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6283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FE70A0E-ACFE-CA8E-FC38-2B696811AB97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3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E4B17FF-2EAB-750F-1AE1-D51446CECB63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F9D5056-7311-B8D1-0259-FA7BD5371443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EEE0494-DFBF-1168-36A2-56A09D930985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2B0B8A3-8155-8249-1462-4020356B89DE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DE9E889-6579-7488-0C02-4D7BB0CFC4A0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C82A10F-E1C7-141D-5EE4-C1DA87DBF6F9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3EDE971-7993-B045-9727-E8F04BFF8877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6284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1924899-3C63-5B7E-995E-C45E85FC340F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284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13D5A355-FC53-B952-DCDD-D47815AC5FE2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6284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BED84ECD-4838-457F-81BA-7363F9C07C0F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6285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99A4730-079B-B491-1F13-63F05596EFE8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2852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B45961B-9F83-D216-8DF0-7CECBA28F4C4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2853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D634789B-BA21-737B-C4B8-EA26290FA133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62854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82FDE9C2-5140-0089-C8C1-B7D3F29E8A1E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62856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E28D3E8-1D90-F48D-B233-6415EAD5C7B4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57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EB4A1F8E-B21E-25F6-DFA7-AAA229B8A236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58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C5F8158-08E8-BA95-48C2-E95B17E114E0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62859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1219C1E-065C-452F-3FD7-BF33149E6921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60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D984FF6-0DAF-B596-C2C6-3C4330CAD320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  <p:sp>
          <p:nvSpPr>
            <p:cNvPr id="62862" name="Icon10Part1AppMenu_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B5E35F1A-2316-4CF4-B529-0AF46322B56D}"/>
                </a:ext>
              </a:extLst>
            </p:cNvPr>
            <p:cNvSpPr/>
            <p:nvPr/>
          </p:nvSpPr>
          <p:spPr>
            <a:xfrm>
              <a:off x="27135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63" name="Icon10Part2AppMenu_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86384B68-D000-C7B3-4C3A-469E43BEC5E9}"/>
                </a:ext>
              </a:extLst>
            </p:cNvPr>
            <p:cNvSpPr txBox="1"/>
            <p:nvPr/>
          </p:nvSpPr>
          <p:spPr>
            <a:xfrm>
              <a:off x="27449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  <p:sp>
          <p:nvSpPr>
            <p:cNvPr id="62864" name="Label10AppMenu_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76425B6F-5E64-CCE7-6EE5-44E31DE95FDA}"/>
                </a:ext>
              </a:extLst>
            </p:cNvPr>
            <p:cNvSpPr txBox="1"/>
            <p:nvPr/>
          </p:nvSpPr>
          <p:spPr>
            <a:xfrm>
              <a:off x="2713550" y="355334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/>
                <a:t>Hello world!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It's now safe to close the presentation</a:t>
            </a:r>
            <a:endParaRPr lang="en-US" sz="2030" dirty="0">
              <a:latin typeface="+mj-lt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953 *EVERYTHING BREAKS*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171700" y="2463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1803400" y="2717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603500" y="3022600"/>
            <a:ext cx="4470400" cy="2514600"/>
            <a:chOff x="2171700" y="2463800"/>
            <a:chExt cx="4477767" cy="2522143"/>
          </a:xfrm>
        </p:grpSpPr>
        <p:sp>
          <p:nvSpPr>
            <p:cNvPr id="7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0" y="0"/>
            <a:ext cx="4565466" cy="3199643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3805802" y="1525687"/>
            <a:ext cx="4565466" cy="3199643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0" y="0"/>
            <a:ext cx="4565466" cy="3199616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36800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202181" y="2038193"/>
              <a:ext cx="140372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3775758" y="1530277"/>
            <a:ext cx="4565466" cy="3200083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pattFill prst="pct25">
          <a:fgClr>
            <a:srgbClr val="500000"/>
          </a:fgClr>
          <a:bgClr>
            <a:srgbClr val="80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Vabakuju: kujund 17">
            <a:hlinkHover r:id="" action="ppaction://macro?name=Unlight"/>
            <a:extLst>
              <a:ext uri="{FF2B5EF4-FFF2-40B4-BE49-F238E27FC236}">
                <a16:creationId xmlns:a16="http://schemas.microsoft.com/office/drawing/2014/main" id="{99EBADA6-89E4-8606-8E70-6F3B9B4209ED}"/>
              </a:ext>
            </a:extLst>
          </p:cNvPr>
          <p:cNvSpPr/>
          <p:nvPr/>
        </p:nvSpPr>
        <p:spPr>
          <a:xfrm>
            <a:off x="21354" y="0"/>
            <a:ext cx="7693896" cy="6858000"/>
          </a:xfrm>
          <a:custGeom>
            <a:avLst/>
            <a:gdLst>
              <a:gd name="connsiteX0" fmla="*/ 2656963 w 7693896"/>
              <a:gd name="connsiteY0" fmla="*/ 6293679 h 6858000"/>
              <a:gd name="connsiteX1" fmla="*/ 5016710 w 7693896"/>
              <a:gd name="connsiteY1" fmla="*/ 6314701 h 6858000"/>
              <a:gd name="connsiteX2" fmla="*/ 4494043 w 7693896"/>
              <a:gd name="connsiteY2" fmla="*/ 6858000 h 6858000"/>
              <a:gd name="connsiteX3" fmla="*/ 3199854 w 7693896"/>
              <a:gd name="connsiteY3" fmla="*/ 6858000 h 6858000"/>
              <a:gd name="connsiteX4" fmla="*/ 2168062 w 7693896"/>
              <a:gd name="connsiteY4" fmla="*/ 4237559 h 6858000"/>
              <a:gd name="connsiteX5" fmla="*/ 3117603 w 7693896"/>
              <a:gd name="connsiteY5" fmla="*/ 5224582 h 6858000"/>
              <a:gd name="connsiteX6" fmla="*/ 2197233 w 7693896"/>
              <a:gd name="connsiteY6" fmla="*/ 5216381 h 6858000"/>
              <a:gd name="connsiteX7" fmla="*/ 5566651 w 7693896"/>
              <a:gd name="connsiteY7" fmla="*/ 4195133 h 6858000"/>
              <a:gd name="connsiteX8" fmla="*/ 5597990 w 7693896"/>
              <a:gd name="connsiteY8" fmla="*/ 5246677 h 6858000"/>
              <a:gd name="connsiteX9" fmla="*/ 4563898 w 7693896"/>
              <a:gd name="connsiteY9" fmla="*/ 5237466 h 6858000"/>
              <a:gd name="connsiteX10" fmla="*/ 1041132 w 7693896"/>
              <a:gd name="connsiteY10" fmla="*/ 2449612 h 6858000"/>
              <a:gd name="connsiteX11" fmla="*/ 1107709 w 7693896"/>
              <a:gd name="connsiteY11" fmla="*/ 4683272 h 6858000"/>
              <a:gd name="connsiteX12" fmla="*/ 0 w 7693896"/>
              <a:gd name="connsiteY12" fmla="*/ 3531840 h 6858000"/>
              <a:gd name="connsiteX13" fmla="*/ 6586198 w 7693896"/>
              <a:gd name="connsiteY13" fmla="*/ 2380419 h 6858000"/>
              <a:gd name="connsiteX14" fmla="*/ 7693896 w 7693896"/>
              <a:gd name="connsiteY14" fmla="*/ 3531840 h 6858000"/>
              <a:gd name="connsiteX15" fmla="*/ 6652772 w 7693896"/>
              <a:gd name="connsiteY15" fmla="*/ 4614057 h 6858000"/>
              <a:gd name="connsiteX16" fmla="*/ 4576294 w 7693896"/>
              <a:gd name="connsiteY16" fmla="*/ 1839098 h 6858000"/>
              <a:gd name="connsiteX17" fmla="*/ 5496674 w 7693896"/>
              <a:gd name="connsiteY17" fmla="*/ 1847299 h 6858000"/>
              <a:gd name="connsiteX18" fmla="*/ 5525850 w 7693896"/>
              <a:gd name="connsiteY18" fmla="*/ 2826133 h 6858000"/>
              <a:gd name="connsiteX19" fmla="*/ 2095914 w 7693896"/>
              <a:gd name="connsiteY19" fmla="*/ 1817003 h 6858000"/>
              <a:gd name="connsiteX20" fmla="*/ 3129998 w 7693896"/>
              <a:gd name="connsiteY20" fmla="*/ 1826214 h 6858000"/>
              <a:gd name="connsiteX21" fmla="*/ 2127256 w 7693896"/>
              <a:gd name="connsiteY21" fmla="*/ 2868536 h 6858000"/>
              <a:gd name="connsiteX22" fmla="*/ 3397723 w 7693896"/>
              <a:gd name="connsiteY22" fmla="*/ 0 h 6858000"/>
              <a:gd name="connsiteX23" fmla="*/ 4296173 w 7693896"/>
              <a:gd name="connsiteY23" fmla="*/ 0 h 6858000"/>
              <a:gd name="connsiteX24" fmla="*/ 5036934 w 7693896"/>
              <a:gd name="connsiteY24" fmla="*/ 770002 h 6858000"/>
              <a:gd name="connsiteX25" fmla="*/ 2677186 w 7693896"/>
              <a:gd name="connsiteY25" fmla="*/ 7489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93896" h="6858000">
                <a:moveTo>
                  <a:pt x="2656963" y="6293679"/>
                </a:moveTo>
                <a:lnTo>
                  <a:pt x="5016710" y="6314701"/>
                </a:lnTo>
                <a:lnTo>
                  <a:pt x="4494043" y="6858000"/>
                </a:lnTo>
                <a:lnTo>
                  <a:pt x="3199854" y="6858000"/>
                </a:lnTo>
                <a:close/>
                <a:moveTo>
                  <a:pt x="2168062" y="4237559"/>
                </a:moveTo>
                <a:lnTo>
                  <a:pt x="3117603" y="5224582"/>
                </a:lnTo>
                <a:lnTo>
                  <a:pt x="2197233" y="5216381"/>
                </a:lnTo>
                <a:close/>
                <a:moveTo>
                  <a:pt x="5566651" y="4195133"/>
                </a:moveTo>
                <a:lnTo>
                  <a:pt x="5597990" y="5246677"/>
                </a:lnTo>
                <a:lnTo>
                  <a:pt x="4563898" y="5237466"/>
                </a:lnTo>
                <a:close/>
                <a:moveTo>
                  <a:pt x="1041132" y="2449612"/>
                </a:moveTo>
                <a:lnTo>
                  <a:pt x="1107709" y="4683272"/>
                </a:lnTo>
                <a:lnTo>
                  <a:pt x="0" y="3531840"/>
                </a:lnTo>
                <a:close/>
                <a:moveTo>
                  <a:pt x="6586198" y="2380419"/>
                </a:moveTo>
                <a:lnTo>
                  <a:pt x="7693896" y="3531840"/>
                </a:lnTo>
                <a:lnTo>
                  <a:pt x="6652772" y="4614057"/>
                </a:lnTo>
                <a:close/>
                <a:moveTo>
                  <a:pt x="4576294" y="1839098"/>
                </a:moveTo>
                <a:lnTo>
                  <a:pt x="5496674" y="1847299"/>
                </a:lnTo>
                <a:lnTo>
                  <a:pt x="5525850" y="2826133"/>
                </a:lnTo>
                <a:close/>
                <a:moveTo>
                  <a:pt x="2095914" y="1817003"/>
                </a:moveTo>
                <a:lnTo>
                  <a:pt x="3129998" y="1826214"/>
                </a:lnTo>
                <a:lnTo>
                  <a:pt x="2127256" y="2868536"/>
                </a:lnTo>
                <a:close/>
                <a:moveTo>
                  <a:pt x="3397723" y="0"/>
                </a:moveTo>
                <a:lnTo>
                  <a:pt x="4296173" y="0"/>
                </a:lnTo>
                <a:lnTo>
                  <a:pt x="5036934" y="770002"/>
                </a:lnTo>
                <a:lnTo>
                  <a:pt x="2677186" y="748980"/>
                </a:lnTo>
                <a:close/>
              </a:path>
            </a:pathLst>
          </a:custGeom>
          <a:solidFill>
            <a:srgbClr val="74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1" y="4524671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Try to recover last session</a:t>
            </a:r>
          </a:p>
        </p:txBody>
      </p:sp>
      <p:sp>
        <p:nvSpPr>
          <p:cNvPr id="7" name="BtnRestart">
            <a:hlinkClick r:id="rId2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1" y="3019711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19" name="BtnDFU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27" name="/System/Settings.cnf*AutosaveInterval" hidden="1">
            <a:extLst>
              <a:ext uri="{FF2B5EF4-FFF2-40B4-BE49-F238E27FC236}">
                <a16:creationId xmlns:a16="http://schemas.microsoft.com/office/drawing/2014/main" id="{6E50B49A-B75A-AD4E-4933-430FE9FAB92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  <p:sp>
        <p:nvSpPr>
          <p:cNvPr id="15" name="/System/Settings.cnf*Autologin" hidden="1">
            <a:extLst>
              <a:ext uri="{FF2B5EF4-FFF2-40B4-BE49-F238E27FC236}">
                <a16:creationId xmlns:a16="http://schemas.microsoft.com/office/drawing/2014/main" id="{EF6BF476-5957-225C-4E89-AF2E43C6F511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Test1</a:t>
            </a:r>
          </a:p>
        </p:txBody>
      </p:sp>
      <p:sp>
        <p:nvSpPr>
          <p:cNvPr id="19" name="/Temp/." hidden="1">
            <a:extLst>
              <a:ext uri="{FF2B5EF4-FFF2-40B4-BE49-F238E27FC236}">
                <a16:creationId xmlns:a16="http://schemas.microsoft.com/office/drawing/2014/main" id="{FA040E1B-59D5-2F51-B82F-BE4355371A8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5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665EB8"/>
      </a:accent5>
      <a:accent6>
        <a:srgbClr val="755DD9"/>
      </a:accent6>
      <a:hlink>
        <a:srgbClr val="6B9F25"/>
      </a:hlink>
      <a:folHlink>
        <a:srgbClr val="B26B0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665EB8"/>
      </a:accent5>
      <a:accent6>
        <a:srgbClr val="755DD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13689</TotalTime>
  <Words>1852</Words>
  <Application>Microsoft Office PowerPoint</Application>
  <PresentationFormat>Laiekraan</PresentationFormat>
  <Paragraphs>855</Paragraphs>
  <Slides>29</Slides>
  <Notes>2</Notes>
  <HiddenSlides>21</HiddenSlides>
  <MMClips>4</MMClips>
  <ScaleCrop>false</ScaleCrop>
  <HeadingPairs>
    <vt:vector size="6" baseType="variant">
      <vt:variant>
        <vt:lpstr>Kasutatud fondid</vt:lpstr>
      </vt:variant>
      <vt:variant>
        <vt:i4>7</vt:i4>
      </vt:variant>
      <vt:variant>
        <vt:lpstr>Kujundus</vt:lpstr>
      </vt:variant>
      <vt:variant>
        <vt:i4>6</vt:i4>
      </vt:variant>
      <vt:variant>
        <vt:lpstr>Slaidipealkirjad</vt:lpstr>
      </vt:variant>
      <vt:variant>
        <vt:i4>29</vt:i4>
      </vt:variant>
    </vt:vector>
  </HeadingPairs>
  <TitlesOfParts>
    <vt:vector size="42" baseType="lpstr">
      <vt:lpstr>Arial</vt:lpstr>
      <vt:lpstr>Calibri</vt:lpstr>
      <vt:lpstr>Candara</vt:lpstr>
      <vt:lpstr>Candara Light</vt:lpstr>
      <vt:lpstr>Consolas</vt:lpstr>
      <vt:lpstr>inherit</vt:lpstr>
      <vt:lpstr>Times New Roman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4142</cp:revision>
  <dcterms:created xsi:type="dcterms:W3CDTF">2023-06-01T10:45:52Z</dcterms:created>
  <dcterms:modified xsi:type="dcterms:W3CDTF">2024-03-05T10:54:23Z</dcterms:modified>
</cp:coreProperties>
</file>